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2" r:id="rId1"/>
  </p:sldMasterIdLst>
  <p:sldIdLst>
    <p:sldId id="267" r:id="rId2"/>
    <p:sldId id="256" r:id="rId3"/>
    <p:sldId id="257" r:id="rId4"/>
    <p:sldId id="258" r:id="rId5"/>
    <p:sldId id="259" r:id="rId6"/>
    <p:sldId id="261" r:id="rId7"/>
    <p:sldId id="262" r:id="rId8"/>
    <p:sldId id="263" r:id="rId9"/>
    <p:sldId id="264" r:id="rId10"/>
    <p:sldId id="266"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07" d="100"/>
          <a:sy n="107" d="100"/>
        </p:scale>
        <p:origin x="7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0DC38F-6AC6-4BE4-8707-839FE6C501D5}" type="doc">
      <dgm:prSet loTypeId="urn:microsoft.com/office/officeart/2008/layout/LinedList" loCatId="list" qsTypeId="urn:microsoft.com/office/officeart/2005/8/quickstyle/simple2" qsCatId="simple" csTypeId="urn:microsoft.com/office/officeart/2005/8/colors/accent5_2" csCatId="accent5"/>
      <dgm:spPr/>
      <dgm:t>
        <a:bodyPr/>
        <a:lstStyle/>
        <a:p>
          <a:endParaRPr lang="en-US"/>
        </a:p>
      </dgm:t>
    </dgm:pt>
    <dgm:pt modelId="{4D14863D-3CE6-4B86-9629-079C0F774433}">
      <dgm:prSet/>
      <dgm:spPr/>
      <dgm:t>
        <a:bodyPr/>
        <a:lstStyle/>
        <a:p>
          <a:r>
            <a:rPr lang="en-US"/>
            <a:t>Lanyards and ID's MUST be worn ALL day. </a:t>
          </a:r>
        </a:p>
      </dgm:t>
    </dgm:pt>
    <dgm:pt modelId="{A5B41AF6-2FA6-4FA1-BC54-D2040986E2A8}" type="parTrans" cxnId="{DB116C68-3A29-43E7-B399-959DF45C4093}">
      <dgm:prSet/>
      <dgm:spPr/>
      <dgm:t>
        <a:bodyPr/>
        <a:lstStyle/>
        <a:p>
          <a:endParaRPr lang="en-US"/>
        </a:p>
      </dgm:t>
    </dgm:pt>
    <dgm:pt modelId="{42051FF5-DC09-458C-B660-138166BDD000}" type="sibTrans" cxnId="{DB116C68-3A29-43E7-B399-959DF45C4093}">
      <dgm:prSet/>
      <dgm:spPr/>
      <dgm:t>
        <a:bodyPr/>
        <a:lstStyle/>
        <a:p>
          <a:endParaRPr lang="en-US"/>
        </a:p>
      </dgm:t>
    </dgm:pt>
    <dgm:pt modelId="{D5689582-3E0F-459D-8640-3921E1677613}">
      <dgm:prSet/>
      <dgm:spPr/>
      <dgm:t>
        <a:bodyPr/>
        <a:lstStyle/>
        <a:p>
          <a:r>
            <a:rPr lang="en-US"/>
            <a:t>Please make sure you have your ID with you while walking in the halls, classes, and upon entering the building. You will be asked to show ID upon morning entry. </a:t>
          </a:r>
        </a:p>
      </dgm:t>
    </dgm:pt>
    <dgm:pt modelId="{747874AD-FF4D-4A82-ACC7-ED9F4684772F}" type="parTrans" cxnId="{0F39E5DE-83CE-4DE3-9341-4D8C0972BEA3}">
      <dgm:prSet/>
      <dgm:spPr/>
      <dgm:t>
        <a:bodyPr/>
        <a:lstStyle/>
        <a:p>
          <a:endParaRPr lang="en-US"/>
        </a:p>
      </dgm:t>
    </dgm:pt>
    <dgm:pt modelId="{5297D4AD-DB87-4180-B9DD-3C91CD34BAF3}" type="sibTrans" cxnId="{0F39E5DE-83CE-4DE3-9341-4D8C0972BEA3}">
      <dgm:prSet/>
      <dgm:spPr/>
      <dgm:t>
        <a:bodyPr/>
        <a:lstStyle/>
        <a:p>
          <a:endParaRPr lang="en-US"/>
        </a:p>
      </dgm:t>
    </dgm:pt>
    <dgm:pt modelId="{77EA5555-1CCA-4A23-BB93-AD86FDF1B186}">
      <dgm:prSet/>
      <dgm:spPr/>
      <dgm:t>
        <a:bodyPr/>
        <a:lstStyle/>
        <a:p>
          <a:r>
            <a:rPr lang="en-US"/>
            <a:t>We will be giving out lanyards to students who have misplaced them. Please be responsible and care for your belongings. </a:t>
          </a:r>
        </a:p>
      </dgm:t>
    </dgm:pt>
    <dgm:pt modelId="{FF815EC0-2DFC-4745-BF37-AAA805F73D7D}" type="parTrans" cxnId="{F4B51077-AC5C-45D3-ADCD-B02F48A4F852}">
      <dgm:prSet/>
      <dgm:spPr/>
      <dgm:t>
        <a:bodyPr/>
        <a:lstStyle/>
        <a:p>
          <a:endParaRPr lang="en-US"/>
        </a:p>
      </dgm:t>
    </dgm:pt>
    <dgm:pt modelId="{C1FFBC9A-0238-4326-B355-FA4FEE8EDBC9}" type="sibTrans" cxnId="{F4B51077-AC5C-45D3-ADCD-B02F48A4F852}">
      <dgm:prSet/>
      <dgm:spPr/>
      <dgm:t>
        <a:bodyPr/>
        <a:lstStyle/>
        <a:p>
          <a:endParaRPr lang="en-US"/>
        </a:p>
      </dgm:t>
    </dgm:pt>
    <dgm:pt modelId="{D8DD532E-BE25-4EB1-8AD8-23F9227B24E6}" type="pres">
      <dgm:prSet presAssocID="{960DC38F-6AC6-4BE4-8707-839FE6C501D5}" presName="vert0" presStyleCnt="0">
        <dgm:presLayoutVars>
          <dgm:dir/>
          <dgm:animOne val="branch"/>
          <dgm:animLvl val="lvl"/>
        </dgm:presLayoutVars>
      </dgm:prSet>
      <dgm:spPr/>
    </dgm:pt>
    <dgm:pt modelId="{240FBC78-4699-44D1-87D0-9C8B816FB69C}" type="pres">
      <dgm:prSet presAssocID="{4D14863D-3CE6-4B86-9629-079C0F774433}" presName="thickLine" presStyleLbl="alignNode1" presStyleIdx="0" presStyleCnt="3"/>
      <dgm:spPr/>
    </dgm:pt>
    <dgm:pt modelId="{D4FE0074-61B9-497A-BF94-6DFCA426EAD1}" type="pres">
      <dgm:prSet presAssocID="{4D14863D-3CE6-4B86-9629-079C0F774433}" presName="horz1" presStyleCnt="0"/>
      <dgm:spPr/>
    </dgm:pt>
    <dgm:pt modelId="{AD1E529B-62AA-4C5C-B753-D6C8EABA2D27}" type="pres">
      <dgm:prSet presAssocID="{4D14863D-3CE6-4B86-9629-079C0F774433}" presName="tx1" presStyleLbl="revTx" presStyleIdx="0" presStyleCnt="3"/>
      <dgm:spPr/>
    </dgm:pt>
    <dgm:pt modelId="{40D01BDD-C7B4-4532-9FE6-820BBE7187B8}" type="pres">
      <dgm:prSet presAssocID="{4D14863D-3CE6-4B86-9629-079C0F774433}" presName="vert1" presStyleCnt="0"/>
      <dgm:spPr/>
    </dgm:pt>
    <dgm:pt modelId="{4DA72A2C-86A4-499D-8B45-FA556D1264F4}" type="pres">
      <dgm:prSet presAssocID="{D5689582-3E0F-459D-8640-3921E1677613}" presName="thickLine" presStyleLbl="alignNode1" presStyleIdx="1" presStyleCnt="3"/>
      <dgm:spPr/>
    </dgm:pt>
    <dgm:pt modelId="{E74C15A8-E93C-4BFD-992D-7D470119CE07}" type="pres">
      <dgm:prSet presAssocID="{D5689582-3E0F-459D-8640-3921E1677613}" presName="horz1" presStyleCnt="0"/>
      <dgm:spPr/>
    </dgm:pt>
    <dgm:pt modelId="{009E9E33-2707-49AA-8BB6-904AB507B961}" type="pres">
      <dgm:prSet presAssocID="{D5689582-3E0F-459D-8640-3921E1677613}" presName="tx1" presStyleLbl="revTx" presStyleIdx="1" presStyleCnt="3"/>
      <dgm:spPr/>
    </dgm:pt>
    <dgm:pt modelId="{DD93B5BB-368E-4092-B3B2-D8442470C51F}" type="pres">
      <dgm:prSet presAssocID="{D5689582-3E0F-459D-8640-3921E1677613}" presName="vert1" presStyleCnt="0"/>
      <dgm:spPr/>
    </dgm:pt>
    <dgm:pt modelId="{345AB115-A8E2-4FD8-8544-96219018B394}" type="pres">
      <dgm:prSet presAssocID="{77EA5555-1CCA-4A23-BB93-AD86FDF1B186}" presName="thickLine" presStyleLbl="alignNode1" presStyleIdx="2" presStyleCnt="3"/>
      <dgm:spPr/>
    </dgm:pt>
    <dgm:pt modelId="{4BF5153F-5937-4F4E-B6D1-965FBE967F25}" type="pres">
      <dgm:prSet presAssocID="{77EA5555-1CCA-4A23-BB93-AD86FDF1B186}" presName="horz1" presStyleCnt="0"/>
      <dgm:spPr/>
    </dgm:pt>
    <dgm:pt modelId="{14FCB55D-6C7E-47C2-B1A0-87C7EA33F8EA}" type="pres">
      <dgm:prSet presAssocID="{77EA5555-1CCA-4A23-BB93-AD86FDF1B186}" presName="tx1" presStyleLbl="revTx" presStyleIdx="2" presStyleCnt="3"/>
      <dgm:spPr/>
    </dgm:pt>
    <dgm:pt modelId="{96A9FA38-737C-4BAF-A36B-C3357EFB84D2}" type="pres">
      <dgm:prSet presAssocID="{77EA5555-1CCA-4A23-BB93-AD86FDF1B186}" presName="vert1" presStyleCnt="0"/>
      <dgm:spPr/>
    </dgm:pt>
  </dgm:ptLst>
  <dgm:cxnLst>
    <dgm:cxn modelId="{DDF0D12B-D7C6-418E-B3E0-7080055C0B47}" type="presOf" srcId="{D5689582-3E0F-459D-8640-3921E1677613}" destId="{009E9E33-2707-49AA-8BB6-904AB507B961}" srcOrd="0" destOrd="0" presId="urn:microsoft.com/office/officeart/2008/layout/LinedList"/>
    <dgm:cxn modelId="{CD238D33-1413-405B-97F5-0E74101842A1}" type="presOf" srcId="{4D14863D-3CE6-4B86-9629-079C0F774433}" destId="{AD1E529B-62AA-4C5C-B753-D6C8EABA2D27}" srcOrd="0" destOrd="0" presId="urn:microsoft.com/office/officeart/2008/layout/LinedList"/>
    <dgm:cxn modelId="{DB116C68-3A29-43E7-B399-959DF45C4093}" srcId="{960DC38F-6AC6-4BE4-8707-839FE6C501D5}" destId="{4D14863D-3CE6-4B86-9629-079C0F774433}" srcOrd="0" destOrd="0" parTransId="{A5B41AF6-2FA6-4FA1-BC54-D2040986E2A8}" sibTransId="{42051FF5-DC09-458C-B660-138166BDD000}"/>
    <dgm:cxn modelId="{F4B51077-AC5C-45D3-ADCD-B02F48A4F852}" srcId="{960DC38F-6AC6-4BE4-8707-839FE6C501D5}" destId="{77EA5555-1CCA-4A23-BB93-AD86FDF1B186}" srcOrd="2" destOrd="0" parTransId="{FF815EC0-2DFC-4745-BF37-AAA805F73D7D}" sibTransId="{C1FFBC9A-0238-4326-B355-FA4FEE8EDBC9}"/>
    <dgm:cxn modelId="{166818B8-98B2-47A9-9894-D8DC04C03F21}" type="presOf" srcId="{77EA5555-1CCA-4A23-BB93-AD86FDF1B186}" destId="{14FCB55D-6C7E-47C2-B1A0-87C7EA33F8EA}" srcOrd="0" destOrd="0" presId="urn:microsoft.com/office/officeart/2008/layout/LinedList"/>
    <dgm:cxn modelId="{9D298ECA-0141-4D5C-8905-D85AFF5E0AD8}" type="presOf" srcId="{960DC38F-6AC6-4BE4-8707-839FE6C501D5}" destId="{D8DD532E-BE25-4EB1-8AD8-23F9227B24E6}" srcOrd="0" destOrd="0" presId="urn:microsoft.com/office/officeart/2008/layout/LinedList"/>
    <dgm:cxn modelId="{0F39E5DE-83CE-4DE3-9341-4D8C0972BEA3}" srcId="{960DC38F-6AC6-4BE4-8707-839FE6C501D5}" destId="{D5689582-3E0F-459D-8640-3921E1677613}" srcOrd="1" destOrd="0" parTransId="{747874AD-FF4D-4A82-ACC7-ED9F4684772F}" sibTransId="{5297D4AD-DB87-4180-B9DD-3C91CD34BAF3}"/>
    <dgm:cxn modelId="{C8440AB9-288A-48DF-BAA5-EE519A3B8806}" type="presParOf" srcId="{D8DD532E-BE25-4EB1-8AD8-23F9227B24E6}" destId="{240FBC78-4699-44D1-87D0-9C8B816FB69C}" srcOrd="0" destOrd="0" presId="urn:microsoft.com/office/officeart/2008/layout/LinedList"/>
    <dgm:cxn modelId="{B56BF948-212A-452E-80DD-B35985D814DE}" type="presParOf" srcId="{D8DD532E-BE25-4EB1-8AD8-23F9227B24E6}" destId="{D4FE0074-61B9-497A-BF94-6DFCA426EAD1}" srcOrd="1" destOrd="0" presId="urn:microsoft.com/office/officeart/2008/layout/LinedList"/>
    <dgm:cxn modelId="{B77C9D2B-9936-49A5-BA33-9307BD8879A6}" type="presParOf" srcId="{D4FE0074-61B9-497A-BF94-6DFCA426EAD1}" destId="{AD1E529B-62AA-4C5C-B753-D6C8EABA2D27}" srcOrd="0" destOrd="0" presId="urn:microsoft.com/office/officeart/2008/layout/LinedList"/>
    <dgm:cxn modelId="{956C9EDF-5036-4D52-861E-ED5726646DEE}" type="presParOf" srcId="{D4FE0074-61B9-497A-BF94-6DFCA426EAD1}" destId="{40D01BDD-C7B4-4532-9FE6-820BBE7187B8}" srcOrd="1" destOrd="0" presId="urn:microsoft.com/office/officeart/2008/layout/LinedList"/>
    <dgm:cxn modelId="{AA7BAE10-F118-4F4A-810D-F6E584293B9A}" type="presParOf" srcId="{D8DD532E-BE25-4EB1-8AD8-23F9227B24E6}" destId="{4DA72A2C-86A4-499D-8B45-FA556D1264F4}" srcOrd="2" destOrd="0" presId="urn:microsoft.com/office/officeart/2008/layout/LinedList"/>
    <dgm:cxn modelId="{5CBC2A4E-E31B-4EBB-8EEF-0FA240269362}" type="presParOf" srcId="{D8DD532E-BE25-4EB1-8AD8-23F9227B24E6}" destId="{E74C15A8-E93C-4BFD-992D-7D470119CE07}" srcOrd="3" destOrd="0" presId="urn:microsoft.com/office/officeart/2008/layout/LinedList"/>
    <dgm:cxn modelId="{04181F1E-F9A1-4346-B547-1ACBD31E1A5E}" type="presParOf" srcId="{E74C15A8-E93C-4BFD-992D-7D470119CE07}" destId="{009E9E33-2707-49AA-8BB6-904AB507B961}" srcOrd="0" destOrd="0" presId="urn:microsoft.com/office/officeart/2008/layout/LinedList"/>
    <dgm:cxn modelId="{41B2F411-F999-45E9-9867-721C430B5A3D}" type="presParOf" srcId="{E74C15A8-E93C-4BFD-992D-7D470119CE07}" destId="{DD93B5BB-368E-4092-B3B2-D8442470C51F}" srcOrd="1" destOrd="0" presId="urn:microsoft.com/office/officeart/2008/layout/LinedList"/>
    <dgm:cxn modelId="{2CC241D8-8E5C-468F-8458-E821E795EBB3}" type="presParOf" srcId="{D8DD532E-BE25-4EB1-8AD8-23F9227B24E6}" destId="{345AB115-A8E2-4FD8-8544-96219018B394}" srcOrd="4" destOrd="0" presId="urn:microsoft.com/office/officeart/2008/layout/LinedList"/>
    <dgm:cxn modelId="{4A3633A1-4475-4075-903B-AD87E405DAA5}" type="presParOf" srcId="{D8DD532E-BE25-4EB1-8AD8-23F9227B24E6}" destId="{4BF5153F-5937-4F4E-B6D1-965FBE967F25}" srcOrd="5" destOrd="0" presId="urn:microsoft.com/office/officeart/2008/layout/LinedList"/>
    <dgm:cxn modelId="{0A93EA03-3DFB-4535-A0B2-441089FCD406}" type="presParOf" srcId="{4BF5153F-5937-4F4E-B6D1-965FBE967F25}" destId="{14FCB55D-6C7E-47C2-B1A0-87C7EA33F8EA}" srcOrd="0" destOrd="0" presId="urn:microsoft.com/office/officeart/2008/layout/LinedList"/>
    <dgm:cxn modelId="{275603A1-AB57-42BF-AD62-3DE4D242D167}" type="presParOf" srcId="{4BF5153F-5937-4F4E-B6D1-965FBE967F25}" destId="{96A9FA38-737C-4BAF-A36B-C3357EFB84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6144B7-E7F9-4C1B-8928-C87E4D3E8699}" type="doc">
      <dgm:prSet loTypeId="urn:microsoft.com/office/officeart/2008/layout/LinedList" loCatId="list" qsTypeId="urn:microsoft.com/office/officeart/2005/8/quickstyle/simple2" qsCatId="simple" csTypeId="urn:microsoft.com/office/officeart/2005/8/colors/colorful5" csCatId="colorful"/>
      <dgm:spPr/>
      <dgm:t>
        <a:bodyPr/>
        <a:lstStyle/>
        <a:p>
          <a:endParaRPr lang="en-US"/>
        </a:p>
      </dgm:t>
    </dgm:pt>
    <dgm:pt modelId="{6021610F-FA8E-46EA-ACAB-70FD1C3D4F83}">
      <dgm:prSet/>
      <dgm:spPr/>
      <dgm:t>
        <a:bodyPr/>
        <a:lstStyle/>
        <a:p>
          <a:r>
            <a:rPr lang="en-US"/>
            <a:t>Please have your lanyard and ID ready for entry at 8:10am</a:t>
          </a:r>
        </a:p>
      </dgm:t>
    </dgm:pt>
    <dgm:pt modelId="{7EA5CB73-B60B-404D-940C-314AE528F1FE}" type="parTrans" cxnId="{6BC4F2FE-08FC-4D37-811F-F9BB7E146BFB}">
      <dgm:prSet/>
      <dgm:spPr/>
      <dgm:t>
        <a:bodyPr/>
        <a:lstStyle/>
        <a:p>
          <a:endParaRPr lang="en-US"/>
        </a:p>
      </dgm:t>
    </dgm:pt>
    <dgm:pt modelId="{6A7BC023-9BFD-41E0-80ED-597CE86E290F}" type="sibTrans" cxnId="{6BC4F2FE-08FC-4D37-811F-F9BB7E146BFB}">
      <dgm:prSet/>
      <dgm:spPr/>
      <dgm:t>
        <a:bodyPr/>
        <a:lstStyle/>
        <a:p>
          <a:endParaRPr lang="en-US"/>
        </a:p>
      </dgm:t>
    </dgm:pt>
    <dgm:pt modelId="{291E0806-7D39-430D-A4C5-14B754925527}">
      <dgm:prSet/>
      <dgm:spPr/>
      <dgm:t>
        <a:bodyPr/>
        <a:lstStyle/>
        <a:p>
          <a:r>
            <a:rPr lang="en-US"/>
            <a:t>BE ON TIME!! School begins promptly at 8:10am.  When Community doors close make sure to enter through the main entrance and receive a late pass. </a:t>
          </a:r>
        </a:p>
      </dgm:t>
    </dgm:pt>
    <dgm:pt modelId="{E4AA77C5-BD1C-40B4-858E-66783C93391B}" type="parTrans" cxnId="{44D13B50-346C-4C1D-BF97-34E78E4E8511}">
      <dgm:prSet/>
      <dgm:spPr/>
      <dgm:t>
        <a:bodyPr/>
        <a:lstStyle/>
        <a:p>
          <a:endParaRPr lang="en-US"/>
        </a:p>
      </dgm:t>
    </dgm:pt>
    <dgm:pt modelId="{7AF5D2DC-2A30-4B77-A90E-311B056E20B0}" type="sibTrans" cxnId="{44D13B50-346C-4C1D-BF97-34E78E4E8511}">
      <dgm:prSet/>
      <dgm:spPr/>
      <dgm:t>
        <a:bodyPr/>
        <a:lstStyle/>
        <a:p>
          <a:endParaRPr lang="en-US"/>
        </a:p>
      </dgm:t>
    </dgm:pt>
    <dgm:pt modelId="{5C9B1AFA-D40A-4F2B-A8F6-DDBB2B17FE61}">
      <dgm:prSet/>
      <dgm:spPr/>
      <dgm:t>
        <a:bodyPr/>
        <a:lstStyle/>
        <a:p>
          <a:r>
            <a:rPr lang="en-US"/>
            <a:t>Breakfast is being served from 7:40am-8:10am. You may enter through the main entrance and directly to the large cafeteria. Once you enter the building you are NOT allowed back outside. </a:t>
          </a:r>
        </a:p>
      </dgm:t>
    </dgm:pt>
    <dgm:pt modelId="{38976E8D-1807-44FF-BB3D-2A5AE915D24F}" type="parTrans" cxnId="{C46699FC-FAC1-4D35-85F2-DE6C7FF90A1C}">
      <dgm:prSet/>
      <dgm:spPr/>
      <dgm:t>
        <a:bodyPr/>
        <a:lstStyle/>
        <a:p>
          <a:endParaRPr lang="en-US"/>
        </a:p>
      </dgm:t>
    </dgm:pt>
    <dgm:pt modelId="{C630E45E-7D39-4A13-BCE7-22DF481FBA26}" type="sibTrans" cxnId="{C46699FC-FAC1-4D35-85F2-DE6C7FF90A1C}">
      <dgm:prSet/>
      <dgm:spPr/>
      <dgm:t>
        <a:bodyPr/>
        <a:lstStyle/>
        <a:p>
          <a:endParaRPr lang="en-US"/>
        </a:p>
      </dgm:t>
    </dgm:pt>
    <dgm:pt modelId="{C347C2AC-1BA3-4300-82D5-3F108D53EDE2}">
      <dgm:prSet/>
      <dgm:spPr/>
      <dgm:t>
        <a:bodyPr/>
        <a:lstStyle/>
        <a:p>
          <a:r>
            <a:rPr lang="en-US"/>
            <a:t>CELL PHONES and ELECTRONICS must be turned OFF and put away once you enter the building. </a:t>
          </a:r>
        </a:p>
      </dgm:t>
    </dgm:pt>
    <dgm:pt modelId="{E9C4D5F8-B5E4-49F5-BA1E-AB6B0A921CB1}" type="parTrans" cxnId="{9484A146-31FA-46F0-8EBF-6300BBDF9146}">
      <dgm:prSet/>
      <dgm:spPr/>
      <dgm:t>
        <a:bodyPr/>
        <a:lstStyle/>
        <a:p>
          <a:endParaRPr lang="en-US"/>
        </a:p>
      </dgm:t>
    </dgm:pt>
    <dgm:pt modelId="{F00A8B35-BC07-4341-A867-92A11FC3E95A}" type="sibTrans" cxnId="{9484A146-31FA-46F0-8EBF-6300BBDF9146}">
      <dgm:prSet/>
      <dgm:spPr/>
      <dgm:t>
        <a:bodyPr/>
        <a:lstStyle/>
        <a:p>
          <a:endParaRPr lang="en-US"/>
        </a:p>
      </dgm:t>
    </dgm:pt>
    <dgm:pt modelId="{6A8E29B8-5879-45BC-992A-38097236E8C5}" type="pres">
      <dgm:prSet presAssocID="{866144B7-E7F9-4C1B-8928-C87E4D3E8699}" presName="vert0" presStyleCnt="0">
        <dgm:presLayoutVars>
          <dgm:dir/>
          <dgm:animOne val="branch"/>
          <dgm:animLvl val="lvl"/>
        </dgm:presLayoutVars>
      </dgm:prSet>
      <dgm:spPr/>
    </dgm:pt>
    <dgm:pt modelId="{20AD93AA-5A5D-4CCE-BE57-464630D98595}" type="pres">
      <dgm:prSet presAssocID="{6021610F-FA8E-46EA-ACAB-70FD1C3D4F83}" presName="thickLine" presStyleLbl="alignNode1" presStyleIdx="0" presStyleCnt="4"/>
      <dgm:spPr/>
    </dgm:pt>
    <dgm:pt modelId="{4967A55C-D155-43DB-8802-E5D35868A461}" type="pres">
      <dgm:prSet presAssocID="{6021610F-FA8E-46EA-ACAB-70FD1C3D4F83}" presName="horz1" presStyleCnt="0"/>
      <dgm:spPr/>
    </dgm:pt>
    <dgm:pt modelId="{252D75F2-3D63-4ADA-A7E1-0FC2569F6CAF}" type="pres">
      <dgm:prSet presAssocID="{6021610F-FA8E-46EA-ACAB-70FD1C3D4F83}" presName="tx1" presStyleLbl="revTx" presStyleIdx="0" presStyleCnt="4"/>
      <dgm:spPr/>
    </dgm:pt>
    <dgm:pt modelId="{2C466248-A90F-4FFB-9516-28E75604D2BB}" type="pres">
      <dgm:prSet presAssocID="{6021610F-FA8E-46EA-ACAB-70FD1C3D4F83}" presName="vert1" presStyleCnt="0"/>
      <dgm:spPr/>
    </dgm:pt>
    <dgm:pt modelId="{B0821A94-D093-4CF1-B83D-546253D94A16}" type="pres">
      <dgm:prSet presAssocID="{291E0806-7D39-430D-A4C5-14B754925527}" presName="thickLine" presStyleLbl="alignNode1" presStyleIdx="1" presStyleCnt="4"/>
      <dgm:spPr/>
    </dgm:pt>
    <dgm:pt modelId="{6640982C-6007-4229-BA24-CCAF9F794831}" type="pres">
      <dgm:prSet presAssocID="{291E0806-7D39-430D-A4C5-14B754925527}" presName="horz1" presStyleCnt="0"/>
      <dgm:spPr/>
    </dgm:pt>
    <dgm:pt modelId="{DCA42D53-3E0F-469C-B795-AB0C89B53920}" type="pres">
      <dgm:prSet presAssocID="{291E0806-7D39-430D-A4C5-14B754925527}" presName="tx1" presStyleLbl="revTx" presStyleIdx="1" presStyleCnt="4"/>
      <dgm:spPr/>
    </dgm:pt>
    <dgm:pt modelId="{6B4747CA-873C-45B7-AC7D-36F9534DAE33}" type="pres">
      <dgm:prSet presAssocID="{291E0806-7D39-430D-A4C5-14B754925527}" presName="vert1" presStyleCnt="0"/>
      <dgm:spPr/>
    </dgm:pt>
    <dgm:pt modelId="{F4EFBA58-A1D5-42CD-9BC6-D7D5885C80F4}" type="pres">
      <dgm:prSet presAssocID="{5C9B1AFA-D40A-4F2B-A8F6-DDBB2B17FE61}" presName="thickLine" presStyleLbl="alignNode1" presStyleIdx="2" presStyleCnt="4"/>
      <dgm:spPr/>
    </dgm:pt>
    <dgm:pt modelId="{8842FFDB-1846-4E2C-B881-839C5D44F289}" type="pres">
      <dgm:prSet presAssocID="{5C9B1AFA-D40A-4F2B-A8F6-DDBB2B17FE61}" presName="horz1" presStyleCnt="0"/>
      <dgm:spPr/>
    </dgm:pt>
    <dgm:pt modelId="{0C09C2EA-6285-4AC5-9243-C53E5FBD8B63}" type="pres">
      <dgm:prSet presAssocID="{5C9B1AFA-D40A-4F2B-A8F6-DDBB2B17FE61}" presName="tx1" presStyleLbl="revTx" presStyleIdx="2" presStyleCnt="4"/>
      <dgm:spPr/>
    </dgm:pt>
    <dgm:pt modelId="{44BD0EE6-4EBE-4B90-8ED0-BEA6A25204D2}" type="pres">
      <dgm:prSet presAssocID="{5C9B1AFA-D40A-4F2B-A8F6-DDBB2B17FE61}" presName="vert1" presStyleCnt="0"/>
      <dgm:spPr/>
    </dgm:pt>
    <dgm:pt modelId="{B867C181-C940-4A41-984F-D7588B718AC1}" type="pres">
      <dgm:prSet presAssocID="{C347C2AC-1BA3-4300-82D5-3F108D53EDE2}" presName="thickLine" presStyleLbl="alignNode1" presStyleIdx="3" presStyleCnt="4"/>
      <dgm:spPr/>
    </dgm:pt>
    <dgm:pt modelId="{501B1336-886D-47B2-9F22-E156D4A708BD}" type="pres">
      <dgm:prSet presAssocID="{C347C2AC-1BA3-4300-82D5-3F108D53EDE2}" presName="horz1" presStyleCnt="0"/>
      <dgm:spPr/>
    </dgm:pt>
    <dgm:pt modelId="{2FE75F9C-E40D-4EF1-8B62-776904AF9347}" type="pres">
      <dgm:prSet presAssocID="{C347C2AC-1BA3-4300-82D5-3F108D53EDE2}" presName="tx1" presStyleLbl="revTx" presStyleIdx="3" presStyleCnt="4"/>
      <dgm:spPr/>
    </dgm:pt>
    <dgm:pt modelId="{69A628E7-BC09-46C5-BD38-D359C4ECDA98}" type="pres">
      <dgm:prSet presAssocID="{C347C2AC-1BA3-4300-82D5-3F108D53EDE2}" presName="vert1" presStyleCnt="0"/>
      <dgm:spPr/>
    </dgm:pt>
  </dgm:ptLst>
  <dgm:cxnLst>
    <dgm:cxn modelId="{E9EC3A2C-F5BE-4883-9695-4C543A62CCCF}" type="presOf" srcId="{5C9B1AFA-D40A-4F2B-A8F6-DDBB2B17FE61}" destId="{0C09C2EA-6285-4AC5-9243-C53E5FBD8B63}" srcOrd="0" destOrd="0" presId="urn:microsoft.com/office/officeart/2008/layout/LinedList"/>
    <dgm:cxn modelId="{8A953138-B084-400B-9D1C-39906CD97D5A}" type="presOf" srcId="{866144B7-E7F9-4C1B-8928-C87E4D3E8699}" destId="{6A8E29B8-5879-45BC-992A-38097236E8C5}" srcOrd="0" destOrd="0" presId="urn:microsoft.com/office/officeart/2008/layout/LinedList"/>
    <dgm:cxn modelId="{C62AD442-F0ED-45B6-9E00-331E7A5AABC7}" type="presOf" srcId="{C347C2AC-1BA3-4300-82D5-3F108D53EDE2}" destId="{2FE75F9C-E40D-4EF1-8B62-776904AF9347}" srcOrd="0" destOrd="0" presId="urn:microsoft.com/office/officeart/2008/layout/LinedList"/>
    <dgm:cxn modelId="{9484A146-31FA-46F0-8EBF-6300BBDF9146}" srcId="{866144B7-E7F9-4C1B-8928-C87E4D3E8699}" destId="{C347C2AC-1BA3-4300-82D5-3F108D53EDE2}" srcOrd="3" destOrd="0" parTransId="{E9C4D5F8-B5E4-49F5-BA1E-AB6B0A921CB1}" sibTransId="{F00A8B35-BC07-4341-A867-92A11FC3E95A}"/>
    <dgm:cxn modelId="{44D13B50-346C-4C1D-BF97-34E78E4E8511}" srcId="{866144B7-E7F9-4C1B-8928-C87E4D3E8699}" destId="{291E0806-7D39-430D-A4C5-14B754925527}" srcOrd="1" destOrd="0" parTransId="{E4AA77C5-BD1C-40B4-858E-66783C93391B}" sibTransId="{7AF5D2DC-2A30-4B77-A90E-311B056E20B0}"/>
    <dgm:cxn modelId="{5A98FD6F-D150-4497-A5AA-12F19AB3326B}" type="presOf" srcId="{6021610F-FA8E-46EA-ACAB-70FD1C3D4F83}" destId="{252D75F2-3D63-4ADA-A7E1-0FC2569F6CAF}" srcOrd="0" destOrd="0" presId="urn:microsoft.com/office/officeart/2008/layout/LinedList"/>
    <dgm:cxn modelId="{FA88A9A7-B61D-49F6-ACC6-991FDE082B8A}" type="presOf" srcId="{291E0806-7D39-430D-A4C5-14B754925527}" destId="{DCA42D53-3E0F-469C-B795-AB0C89B53920}" srcOrd="0" destOrd="0" presId="urn:microsoft.com/office/officeart/2008/layout/LinedList"/>
    <dgm:cxn modelId="{C46699FC-FAC1-4D35-85F2-DE6C7FF90A1C}" srcId="{866144B7-E7F9-4C1B-8928-C87E4D3E8699}" destId="{5C9B1AFA-D40A-4F2B-A8F6-DDBB2B17FE61}" srcOrd="2" destOrd="0" parTransId="{38976E8D-1807-44FF-BB3D-2A5AE915D24F}" sibTransId="{C630E45E-7D39-4A13-BCE7-22DF481FBA26}"/>
    <dgm:cxn modelId="{6BC4F2FE-08FC-4D37-811F-F9BB7E146BFB}" srcId="{866144B7-E7F9-4C1B-8928-C87E4D3E8699}" destId="{6021610F-FA8E-46EA-ACAB-70FD1C3D4F83}" srcOrd="0" destOrd="0" parTransId="{7EA5CB73-B60B-404D-940C-314AE528F1FE}" sibTransId="{6A7BC023-9BFD-41E0-80ED-597CE86E290F}"/>
    <dgm:cxn modelId="{A6C1E848-0760-452C-81A9-747D4F2404F8}" type="presParOf" srcId="{6A8E29B8-5879-45BC-992A-38097236E8C5}" destId="{20AD93AA-5A5D-4CCE-BE57-464630D98595}" srcOrd="0" destOrd="0" presId="urn:microsoft.com/office/officeart/2008/layout/LinedList"/>
    <dgm:cxn modelId="{C87478F7-1CAB-4915-B55F-2D58C1CA747A}" type="presParOf" srcId="{6A8E29B8-5879-45BC-992A-38097236E8C5}" destId="{4967A55C-D155-43DB-8802-E5D35868A461}" srcOrd="1" destOrd="0" presId="urn:microsoft.com/office/officeart/2008/layout/LinedList"/>
    <dgm:cxn modelId="{3F6A970D-E5D3-48CA-BE9C-934F07AD8643}" type="presParOf" srcId="{4967A55C-D155-43DB-8802-E5D35868A461}" destId="{252D75F2-3D63-4ADA-A7E1-0FC2569F6CAF}" srcOrd="0" destOrd="0" presId="urn:microsoft.com/office/officeart/2008/layout/LinedList"/>
    <dgm:cxn modelId="{E5AAC21D-707C-4E51-85B8-339C96BD70EA}" type="presParOf" srcId="{4967A55C-D155-43DB-8802-E5D35868A461}" destId="{2C466248-A90F-4FFB-9516-28E75604D2BB}" srcOrd="1" destOrd="0" presId="urn:microsoft.com/office/officeart/2008/layout/LinedList"/>
    <dgm:cxn modelId="{81B1D1F9-AD7D-4D83-9872-DD03FFD0DEDB}" type="presParOf" srcId="{6A8E29B8-5879-45BC-992A-38097236E8C5}" destId="{B0821A94-D093-4CF1-B83D-546253D94A16}" srcOrd="2" destOrd="0" presId="urn:microsoft.com/office/officeart/2008/layout/LinedList"/>
    <dgm:cxn modelId="{A453D35B-689C-4298-8C15-4F301FC3C37D}" type="presParOf" srcId="{6A8E29B8-5879-45BC-992A-38097236E8C5}" destId="{6640982C-6007-4229-BA24-CCAF9F794831}" srcOrd="3" destOrd="0" presId="urn:microsoft.com/office/officeart/2008/layout/LinedList"/>
    <dgm:cxn modelId="{7E472954-42C7-4A16-9520-2373D6D1CC29}" type="presParOf" srcId="{6640982C-6007-4229-BA24-CCAF9F794831}" destId="{DCA42D53-3E0F-469C-B795-AB0C89B53920}" srcOrd="0" destOrd="0" presId="urn:microsoft.com/office/officeart/2008/layout/LinedList"/>
    <dgm:cxn modelId="{FB968B2F-E4E6-49B4-A354-D4E9F051E0E1}" type="presParOf" srcId="{6640982C-6007-4229-BA24-CCAF9F794831}" destId="{6B4747CA-873C-45B7-AC7D-36F9534DAE33}" srcOrd="1" destOrd="0" presId="urn:microsoft.com/office/officeart/2008/layout/LinedList"/>
    <dgm:cxn modelId="{94460CB3-3252-4FB9-818B-3F0FA5D0FA0C}" type="presParOf" srcId="{6A8E29B8-5879-45BC-992A-38097236E8C5}" destId="{F4EFBA58-A1D5-42CD-9BC6-D7D5885C80F4}" srcOrd="4" destOrd="0" presId="urn:microsoft.com/office/officeart/2008/layout/LinedList"/>
    <dgm:cxn modelId="{9AFEE3DB-7359-4C68-BAE8-EF0618774973}" type="presParOf" srcId="{6A8E29B8-5879-45BC-992A-38097236E8C5}" destId="{8842FFDB-1846-4E2C-B881-839C5D44F289}" srcOrd="5" destOrd="0" presId="urn:microsoft.com/office/officeart/2008/layout/LinedList"/>
    <dgm:cxn modelId="{4CE80EBD-FB74-498B-912C-54E556072445}" type="presParOf" srcId="{8842FFDB-1846-4E2C-B881-839C5D44F289}" destId="{0C09C2EA-6285-4AC5-9243-C53E5FBD8B63}" srcOrd="0" destOrd="0" presId="urn:microsoft.com/office/officeart/2008/layout/LinedList"/>
    <dgm:cxn modelId="{FBCCB2C5-7665-4D87-9759-EEE20A96C9BD}" type="presParOf" srcId="{8842FFDB-1846-4E2C-B881-839C5D44F289}" destId="{44BD0EE6-4EBE-4B90-8ED0-BEA6A25204D2}" srcOrd="1" destOrd="0" presId="urn:microsoft.com/office/officeart/2008/layout/LinedList"/>
    <dgm:cxn modelId="{E6279E00-DF85-4786-B0E5-D49805EE77CC}" type="presParOf" srcId="{6A8E29B8-5879-45BC-992A-38097236E8C5}" destId="{B867C181-C940-4A41-984F-D7588B718AC1}" srcOrd="6" destOrd="0" presId="urn:microsoft.com/office/officeart/2008/layout/LinedList"/>
    <dgm:cxn modelId="{A04ACFBA-B1D4-4B16-8502-6F46FDEAE784}" type="presParOf" srcId="{6A8E29B8-5879-45BC-992A-38097236E8C5}" destId="{501B1336-886D-47B2-9F22-E156D4A708BD}" srcOrd="7" destOrd="0" presId="urn:microsoft.com/office/officeart/2008/layout/LinedList"/>
    <dgm:cxn modelId="{694C3252-E9C5-4AF6-9085-0B3889688DD3}" type="presParOf" srcId="{501B1336-886D-47B2-9F22-E156D4A708BD}" destId="{2FE75F9C-E40D-4EF1-8B62-776904AF9347}" srcOrd="0" destOrd="0" presId="urn:microsoft.com/office/officeart/2008/layout/LinedList"/>
    <dgm:cxn modelId="{59C85BFD-7FB8-46FB-84A3-5E69CFA1ED04}" type="presParOf" srcId="{501B1336-886D-47B2-9F22-E156D4A708BD}" destId="{69A628E7-BC09-46C5-BD38-D359C4ECDA9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FBC78-4699-44D1-87D0-9C8B816FB69C}">
      <dsp:nvSpPr>
        <dsp:cNvPr id="0" name=""/>
        <dsp:cNvSpPr/>
      </dsp:nvSpPr>
      <dsp:spPr>
        <a:xfrm>
          <a:off x="0" y="1848"/>
          <a:ext cx="6586489"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D1E529B-62AA-4C5C-B753-D6C8EABA2D27}">
      <dsp:nvSpPr>
        <dsp:cNvPr id="0" name=""/>
        <dsp:cNvSpPr/>
      </dsp:nvSpPr>
      <dsp:spPr>
        <a:xfrm>
          <a:off x="0" y="1848"/>
          <a:ext cx="6586489" cy="1260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Lanyards and ID's MUST be worn ALL day. </a:t>
          </a:r>
        </a:p>
      </dsp:txBody>
      <dsp:txXfrm>
        <a:off x="0" y="1848"/>
        <a:ext cx="6586489" cy="1260574"/>
      </dsp:txXfrm>
    </dsp:sp>
    <dsp:sp modelId="{4DA72A2C-86A4-499D-8B45-FA556D1264F4}">
      <dsp:nvSpPr>
        <dsp:cNvPr id="0" name=""/>
        <dsp:cNvSpPr/>
      </dsp:nvSpPr>
      <dsp:spPr>
        <a:xfrm>
          <a:off x="0" y="1262422"/>
          <a:ext cx="6586489"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09E9E33-2707-49AA-8BB6-904AB507B961}">
      <dsp:nvSpPr>
        <dsp:cNvPr id="0" name=""/>
        <dsp:cNvSpPr/>
      </dsp:nvSpPr>
      <dsp:spPr>
        <a:xfrm>
          <a:off x="0" y="1262422"/>
          <a:ext cx="6586489" cy="1260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Please make sure you have your ID with you while walking in the halls, classes, and upon entering the building. You will be asked to show ID upon morning entry. </a:t>
          </a:r>
        </a:p>
      </dsp:txBody>
      <dsp:txXfrm>
        <a:off x="0" y="1262422"/>
        <a:ext cx="6586489" cy="1260574"/>
      </dsp:txXfrm>
    </dsp:sp>
    <dsp:sp modelId="{345AB115-A8E2-4FD8-8544-96219018B394}">
      <dsp:nvSpPr>
        <dsp:cNvPr id="0" name=""/>
        <dsp:cNvSpPr/>
      </dsp:nvSpPr>
      <dsp:spPr>
        <a:xfrm>
          <a:off x="0" y="2522996"/>
          <a:ext cx="6586489"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4FCB55D-6C7E-47C2-B1A0-87C7EA33F8EA}">
      <dsp:nvSpPr>
        <dsp:cNvPr id="0" name=""/>
        <dsp:cNvSpPr/>
      </dsp:nvSpPr>
      <dsp:spPr>
        <a:xfrm>
          <a:off x="0" y="2522996"/>
          <a:ext cx="6586489" cy="1260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We will be giving out lanyards to students who have misplaced them. Please be responsible and care for your belongings. </a:t>
          </a:r>
        </a:p>
      </dsp:txBody>
      <dsp:txXfrm>
        <a:off x="0" y="2522996"/>
        <a:ext cx="6586489" cy="1260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D93AA-5A5D-4CCE-BE57-464630D98595}">
      <dsp:nvSpPr>
        <dsp:cNvPr id="0" name=""/>
        <dsp:cNvSpPr/>
      </dsp:nvSpPr>
      <dsp:spPr>
        <a:xfrm>
          <a:off x="0" y="0"/>
          <a:ext cx="7369357"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52D75F2-3D63-4ADA-A7E1-0FC2569F6CAF}">
      <dsp:nvSpPr>
        <dsp:cNvPr id="0" name=""/>
        <dsp:cNvSpPr/>
      </dsp:nvSpPr>
      <dsp:spPr>
        <a:xfrm>
          <a:off x="0" y="0"/>
          <a:ext cx="7369357" cy="1438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Please have your lanyard and ID ready for entry at 8:10am</a:t>
          </a:r>
        </a:p>
      </dsp:txBody>
      <dsp:txXfrm>
        <a:off x="0" y="0"/>
        <a:ext cx="7369357" cy="1438646"/>
      </dsp:txXfrm>
    </dsp:sp>
    <dsp:sp modelId="{B0821A94-D093-4CF1-B83D-546253D94A16}">
      <dsp:nvSpPr>
        <dsp:cNvPr id="0" name=""/>
        <dsp:cNvSpPr/>
      </dsp:nvSpPr>
      <dsp:spPr>
        <a:xfrm>
          <a:off x="0" y="1438646"/>
          <a:ext cx="7369357" cy="0"/>
        </a:xfrm>
        <a:prstGeom prst="line">
          <a:avLst/>
        </a:prstGeom>
        <a:solidFill>
          <a:schemeClr val="accent5">
            <a:hueOff val="-561544"/>
            <a:satOff val="-2648"/>
            <a:lumOff val="653"/>
            <a:alphaOff val="0"/>
          </a:schemeClr>
        </a:solidFill>
        <a:ln w="15875" cap="flat" cmpd="sng" algn="ctr">
          <a:solidFill>
            <a:schemeClr val="accent5">
              <a:hueOff val="-561544"/>
              <a:satOff val="-2648"/>
              <a:lumOff val="65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CA42D53-3E0F-469C-B795-AB0C89B53920}">
      <dsp:nvSpPr>
        <dsp:cNvPr id="0" name=""/>
        <dsp:cNvSpPr/>
      </dsp:nvSpPr>
      <dsp:spPr>
        <a:xfrm>
          <a:off x="0" y="1438646"/>
          <a:ext cx="7369357" cy="1438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BE ON TIME!! School begins promptly at 8:10am.  When Community doors close make sure to enter through the main entrance and receive a late pass. </a:t>
          </a:r>
        </a:p>
      </dsp:txBody>
      <dsp:txXfrm>
        <a:off x="0" y="1438646"/>
        <a:ext cx="7369357" cy="1438646"/>
      </dsp:txXfrm>
    </dsp:sp>
    <dsp:sp modelId="{F4EFBA58-A1D5-42CD-9BC6-D7D5885C80F4}">
      <dsp:nvSpPr>
        <dsp:cNvPr id="0" name=""/>
        <dsp:cNvSpPr/>
      </dsp:nvSpPr>
      <dsp:spPr>
        <a:xfrm>
          <a:off x="0" y="2877292"/>
          <a:ext cx="7369357" cy="0"/>
        </a:xfrm>
        <a:prstGeom prst="line">
          <a:avLst/>
        </a:prstGeom>
        <a:solidFill>
          <a:schemeClr val="accent5">
            <a:hueOff val="-1123087"/>
            <a:satOff val="-5296"/>
            <a:lumOff val="1307"/>
            <a:alphaOff val="0"/>
          </a:schemeClr>
        </a:solidFill>
        <a:ln w="15875" cap="flat" cmpd="sng" algn="ctr">
          <a:solidFill>
            <a:schemeClr val="accent5">
              <a:hueOff val="-1123087"/>
              <a:satOff val="-5296"/>
              <a:lumOff val="130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C09C2EA-6285-4AC5-9243-C53E5FBD8B63}">
      <dsp:nvSpPr>
        <dsp:cNvPr id="0" name=""/>
        <dsp:cNvSpPr/>
      </dsp:nvSpPr>
      <dsp:spPr>
        <a:xfrm>
          <a:off x="0" y="2877292"/>
          <a:ext cx="7369357" cy="1438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Breakfast is being served from 7:40am-8:10am. You may enter through the main entrance and directly to the large cafeteria. Once you enter the building you are NOT allowed back outside. </a:t>
          </a:r>
        </a:p>
      </dsp:txBody>
      <dsp:txXfrm>
        <a:off x="0" y="2877292"/>
        <a:ext cx="7369357" cy="1438646"/>
      </dsp:txXfrm>
    </dsp:sp>
    <dsp:sp modelId="{B867C181-C940-4A41-984F-D7588B718AC1}">
      <dsp:nvSpPr>
        <dsp:cNvPr id="0" name=""/>
        <dsp:cNvSpPr/>
      </dsp:nvSpPr>
      <dsp:spPr>
        <a:xfrm>
          <a:off x="0" y="4315939"/>
          <a:ext cx="7369357" cy="0"/>
        </a:xfrm>
        <a:prstGeom prst="line">
          <a:avLst/>
        </a:prstGeom>
        <a:solidFill>
          <a:schemeClr val="accent5">
            <a:hueOff val="-1684631"/>
            <a:satOff val="-7944"/>
            <a:lumOff val="1960"/>
            <a:alphaOff val="0"/>
          </a:schemeClr>
        </a:solidFill>
        <a:ln w="15875" cap="flat" cmpd="sng" algn="ctr">
          <a:solidFill>
            <a:schemeClr val="accent5">
              <a:hueOff val="-1684631"/>
              <a:satOff val="-7944"/>
              <a:lumOff val="196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FE75F9C-E40D-4EF1-8B62-776904AF9347}">
      <dsp:nvSpPr>
        <dsp:cNvPr id="0" name=""/>
        <dsp:cNvSpPr/>
      </dsp:nvSpPr>
      <dsp:spPr>
        <a:xfrm>
          <a:off x="0" y="4315939"/>
          <a:ext cx="7369357" cy="1438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CELL PHONES and ELECTRONICS must be turned OFF and put away once you enter the building. </a:t>
          </a:r>
        </a:p>
      </dsp:txBody>
      <dsp:txXfrm>
        <a:off x="0" y="4315939"/>
        <a:ext cx="7369357" cy="143864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9/29/22</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8F63A3B-78C7-47BE-AE5E-E10140E04643}"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4546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9556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8475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9/29/22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362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9/29/22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008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9/29/22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82175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9/29/22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551128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92095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764DE79-268F-4C1A-8933-263129D2AF90}" type="datetimeFigureOut">
              <a:rPr lang="en-US" smtClean="0"/>
              <a:t>9/29/22</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2823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5919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5924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764DE79-268F-4C1A-8933-263129D2AF90}" type="datetimeFigureOut">
              <a:rPr lang="en-US" smtClean="0"/>
              <a:t>9/29/22</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8F63A3B-78C7-47BE-AE5E-E10140E04643}"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60204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www.pngall.com/good-morning-pn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lifehacks.stackexchange.com/questions/8007/practical-method-to-form-shape-nalgene-bottle"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chools.nyc.gov/"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Ckoenig2@schools.nyc.gov" TargetMode="External"/><Relationship Id="rId2" Type="http://schemas.openxmlformats.org/officeDocument/2006/relationships/hyperlink" Target="mailto:Kdobson@schools.nyc.gov" TargetMode="External"/><Relationship Id="rId1" Type="http://schemas.openxmlformats.org/officeDocument/2006/relationships/slideLayout" Target="../slideLayouts/slideLayout2.xml"/><Relationship Id="rId4" Type="http://schemas.openxmlformats.org/officeDocument/2006/relationships/hyperlink" Target="mailto:Lgalicia@schools.ny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0026D-E627-4352-9188-24FCFAF478C0}"/>
              </a:ext>
            </a:extLst>
          </p:cNvPr>
          <p:cNvSpPr>
            <a:spLocks noGrp="1"/>
          </p:cNvSpPr>
          <p:nvPr>
            <p:ph type="ctrTitle"/>
          </p:nvPr>
        </p:nvSpPr>
        <p:spPr/>
        <p:txBody>
          <a:bodyPr>
            <a:normAutofit fontScale="90000"/>
          </a:bodyPr>
          <a:lstStyle/>
          <a:p>
            <a:r>
              <a:rPr lang="en-US" dirty="0"/>
              <a:t>The Walter H. Crowley School of Leadership at I.S. 5 </a:t>
            </a:r>
            <a:br>
              <a:rPr lang="en-US" dirty="0"/>
            </a:br>
            <a:r>
              <a:rPr lang="en-US" sz="1800" dirty="0"/>
              <a:t>Kelly Nepogoda, Principal</a:t>
            </a:r>
            <a:endParaRPr lang="en-US" dirty="0"/>
          </a:p>
        </p:txBody>
      </p:sp>
      <p:sp>
        <p:nvSpPr>
          <p:cNvPr id="3" name="Subtitle 2">
            <a:extLst>
              <a:ext uri="{FF2B5EF4-FFF2-40B4-BE49-F238E27FC236}">
                <a16:creationId xmlns:a16="http://schemas.microsoft.com/office/drawing/2014/main" id="{4349C7C0-98BC-4DF1-B8CB-C239712EC425}"/>
              </a:ext>
            </a:extLst>
          </p:cNvPr>
          <p:cNvSpPr>
            <a:spLocks noGrp="1"/>
          </p:cNvSpPr>
          <p:nvPr>
            <p:ph type="subTitle" idx="1"/>
          </p:nvPr>
        </p:nvSpPr>
        <p:spPr/>
        <p:txBody>
          <a:bodyPr/>
          <a:lstStyle/>
          <a:p>
            <a:pPr algn="ctr"/>
            <a:r>
              <a:rPr lang="en-US" dirty="0"/>
              <a:t>Expectations for schoolwide safety and wellbeing 2022-2023</a:t>
            </a:r>
          </a:p>
          <a:p>
            <a:pPr algn="ctr"/>
            <a:r>
              <a:rPr lang="en-US" i="1" dirty="0"/>
              <a:t>Presented to all students in the month of September 2022</a:t>
            </a:r>
          </a:p>
        </p:txBody>
      </p:sp>
    </p:spTree>
    <p:extLst>
      <p:ext uri="{BB962C8B-B14F-4D97-AF65-F5344CB8AC3E}">
        <p14:creationId xmlns:p14="http://schemas.microsoft.com/office/powerpoint/2010/main" val="3326146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43" y="477080"/>
            <a:ext cx="12198940" cy="1278835"/>
          </a:xfrm>
        </p:spPr>
        <p:txBody>
          <a:bodyPr>
            <a:normAutofit/>
          </a:bodyPr>
          <a:lstStyle/>
          <a:p>
            <a:pPr algn="l"/>
            <a:r>
              <a:rPr lang="en-US" sz="3200" b="1" dirty="0">
                <a:solidFill>
                  <a:srgbClr val="0070C0"/>
                </a:solidFill>
                <a:effectLst>
                  <a:glow rad="38100">
                    <a:prstClr val="black">
                      <a:lumMod val="65000"/>
                      <a:lumOff val="35000"/>
                      <a:alpha val="50000"/>
                    </a:prstClr>
                  </a:glow>
                  <a:outerShdw blurRad="28575" dist="31750" dir="13200000" algn="tl" rotWithShape="0">
                    <a:srgbClr val="000000">
                      <a:alpha val="25000"/>
                    </a:srgbClr>
                  </a:outerShdw>
                </a:effectLst>
              </a:rPr>
              <a:t>Scholars</a:t>
            </a:r>
            <a:r>
              <a:rPr lang="en-US" sz="3200" dirty="0">
                <a:effectLst>
                  <a:glow rad="38100">
                    <a:prstClr val="black">
                      <a:lumMod val="65000"/>
                      <a:lumOff val="35000"/>
                      <a:alpha val="50000"/>
                    </a:prstClr>
                  </a:glow>
                  <a:outerShdw blurRad="28575" dist="31750" dir="13200000" algn="tl" rotWithShape="0">
                    <a:srgbClr val="000000">
                      <a:alpha val="25000"/>
                    </a:srgbClr>
                  </a:outerShdw>
                </a:effectLst>
              </a:rPr>
              <a:t>  </a:t>
            </a:r>
            <a:r>
              <a:rPr lang="en-US" sz="3200" dirty="0">
                <a:solidFill>
                  <a:srgbClr val="FFFFFF"/>
                </a:solidFill>
                <a:effectLst>
                  <a:glow rad="38100">
                    <a:prstClr val="black">
                      <a:lumMod val="65000"/>
                      <a:lumOff val="35000"/>
                      <a:alpha val="50000"/>
                    </a:prstClr>
                  </a:glow>
                  <a:outerShdw blurRad="28575" dist="31750" dir="13200000" algn="tl" rotWithShape="0">
                    <a:srgbClr val="000000">
                      <a:alpha val="25000"/>
                    </a:srgbClr>
                  </a:outerShdw>
                </a:effectLst>
              </a:rPr>
              <a:t>        </a:t>
            </a:r>
            <a:r>
              <a:rPr lang="en-US" sz="3200" b="1" dirty="0">
                <a:solidFill>
                  <a:srgbClr val="FF0000"/>
                </a:solidFill>
                <a:effectLst>
                  <a:glow rad="38100">
                    <a:prstClr val="black">
                      <a:lumMod val="65000"/>
                      <a:lumOff val="35000"/>
                      <a:alpha val="50000"/>
                    </a:prstClr>
                  </a:glow>
                  <a:outerShdw blurRad="28575" dist="31750" dir="13200000" algn="tl" rotWithShape="0">
                    <a:srgbClr val="000000">
                      <a:alpha val="25000"/>
                    </a:srgbClr>
                  </a:outerShdw>
                </a:effectLst>
              </a:rPr>
              <a:t>Experts</a:t>
            </a:r>
            <a:r>
              <a:rPr lang="en-US" sz="3200" dirty="0">
                <a:effectLst>
                  <a:glow rad="38100">
                    <a:prstClr val="black">
                      <a:lumMod val="65000"/>
                      <a:lumOff val="35000"/>
                      <a:alpha val="50000"/>
                    </a:prstClr>
                  </a:glow>
                  <a:outerShdw blurRad="28575" dist="31750" dir="13200000" algn="tl" rotWithShape="0">
                    <a:srgbClr val="000000">
                      <a:alpha val="25000"/>
                    </a:srgbClr>
                  </a:outerShdw>
                </a:effectLst>
              </a:rPr>
              <a:t>  </a:t>
            </a:r>
            <a:r>
              <a:rPr lang="en-US" sz="3200" dirty="0">
                <a:solidFill>
                  <a:srgbClr val="FFFFFF"/>
                </a:solidFill>
                <a:effectLst>
                  <a:glow rad="38100">
                    <a:prstClr val="black">
                      <a:lumMod val="65000"/>
                      <a:lumOff val="35000"/>
                      <a:alpha val="50000"/>
                    </a:prstClr>
                  </a:glow>
                  <a:outerShdw blurRad="28575" dist="31750" dir="13200000" algn="tl" rotWithShape="0">
                    <a:srgbClr val="000000">
                      <a:alpha val="25000"/>
                    </a:srgbClr>
                  </a:outerShdw>
                </a:effectLst>
              </a:rPr>
              <a:t>       </a:t>
            </a:r>
            <a:r>
              <a:rPr lang="en-US" sz="3200" b="1" dirty="0">
                <a:solidFill>
                  <a:srgbClr val="00B050"/>
                </a:solidFill>
                <a:effectLst>
                  <a:glow rad="38100">
                    <a:prstClr val="black">
                      <a:lumMod val="65000"/>
                      <a:lumOff val="35000"/>
                      <a:alpha val="50000"/>
                    </a:prstClr>
                  </a:glow>
                  <a:outerShdw blurRad="28575" dist="31750" dir="13200000" algn="tl" rotWithShape="0">
                    <a:srgbClr val="000000">
                      <a:alpha val="25000"/>
                    </a:srgbClr>
                  </a:outerShdw>
                </a:effectLst>
              </a:rPr>
              <a:t>Innovators</a:t>
            </a:r>
            <a:r>
              <a:rPr lang="en-US" sz="3200" dirty="0">
                <a:effectLst>
                  <a:glow rad="38100">
                    <a:prstClr val="black">
                      <a:lumMod val="65000"/>
                      <a:lumOff val="35000"/>
                      <a:alpha val="50000"/>
                    </a:prstClr>
                  </a:glow>
                  <a:outerShdw blurRad="28575" dist="31750" dir="13200000" algn="tl" rotWithShape="0">
                    <a:srgbClr val="000000">
                      <a:alpha val="25000"/>
                    </a:srgbClr>
                  </a:outerShdw>
                </a:effectLst>
              </a:rPr>
              <a:t>     </a:t>
            </a:r>
            <a:r>
              <a:rPr lang="en-US" sz="3200" b="1" dirty="0">
                <a:solidFill>
                  <a:srgbClr val="7030A0"/>
                </a:solidFill>
                <a:effectLst>
                  <a:glow rad="38100">
                    <a:prstClr val="black">
                      <a:lumMod val="65000"/>
                      <a:lumOff val="35000"/>
                      <a:alpha val="50000"/>
                    </a:prstClr>
                  </a:glow>
                  <a:outerShdw blurRad="28575" dist="31750" dir="13200000" algn="tl" rotWithShape="0">
                    <a:srgbClr val="000000">
                      <a:alpha val="25000"/>
                    </a:srgbClr>
                  </a:outerShdw>
                </a:effectLst>
              </a:rPr>
              <a:t>Leaders</a:t>
            </a:r>
          </a:p>
        </p:txBody>
      </p:sp>
      <p:sp>
        <p:nvSpPr>
          <p:cNvPr id="3" name="Subtitle 2"/>
          <p:cNvSpPr>
            <a:spLocks noGrp="1"/>
          </p:cNvSpPr>
          <p:nvPr>
            <p:ph type="subTitle" idx="1"/>
          </p:nvPr>
        </p:nvSpPr>
        <p:spPr>
          <a:xfrm>
            <a:off x="93503" y="2063007"/>
            <a:ext cx="11952413" cy="1561848"/>
          </a:xfrm>
        </p:spPr>
        <p:txBody>
          <a:bodyPr vert="horz" lIns="91440" tIns="45720" rIns="91440" bIns="45720" rtlCol="0" anchor="t">
            <a:noAutofit/>
          </a:bodyPr>
          <a:lstStyle/>
          <a:p>
            <a:pPr algn="l"/>
            <a:endParaRPr lang="en-US" sz="2400" b="1">
              <a:effectLst>
                <a:glow rad="38100">
                  <a:prstClr val="black">
                    <a:lumMod val="50000"/>
                    <a:lumOff val="50000"/>
                    <a:alpha val="20000"/>
                  </a:prstClr>
                </a:glow>
                <a:outerShdw blurRad="44450" dist="12700" dir="13860000" algn="tl" rotWithShape="0">
                  <a:srgbClr val="000000">
                    <a:alpha val="20000"/>
                  </a:srgbClr>
                </a:outerShdw>
              </a:effectLst>
            </a:endParaRPr>
          </a:p>
          <a:p>
            <a:pPr algn="l"/>
            <a:endParaRPr lang="en-US" sz="2400" b="1">
              <a:effectLst>
                <a:glow rad="38100">
                  <a:prstClr val="black">
                    <a:lumMod val="50000"/>
                    <a:lumOff val="50000"/>
                    <a:alpha val="20000"/>
                  </a:prstClr>
                </a:glow>
                <a:outerShdw blurRad="44450" dist="12700" dir="13860000" algn="tl" rotWithShape="0">
                  <a:srgbClr val="000000">
                    <a:alpha val="20000"/>
                  </a:srgbClr>
                </a:outerShdw>
              </a:effectLst>
            </a:endParaRPr>
          </a:p>
        </p:txBody>
      </p:sp>
      <p:graphicFrame>
        <p:nvGraphicFramePr>
          <p:cNvPr id="4" name="Table 4">
            <a:extLst>
              <a:ext uri="{FF2B5EF4-FFF2-40B4-BE49-F238E27FC236}">
                <a16:creationId xmlns:a16="http://schemas.microsoft.com/office/drawing/2014/main" id="{62555DDE-788C-82A8-B4B6-E9BE6AF9CC7B}"/>
              </a:ext>
            </a:extLst>
          </p:cNvPr>
          <p:cNvGraphicFramePr>
            <a:graphicFrameLocks noGrp="1"/>
          </p:cNvGraphicFramePr>
          <p:nvPr>
            <p:extLst>
              <p:ext uri="{D42A27DB-BD31-4B8C-83A1-F6EECF244321}">
                <p14:modId xmlns:p14="http://schemas.microsoft.com/office/powerpoint/2010/main" val="7437479"/>
              </p:ext>
            </p:extLst>
          </p:nvPr>
        </p:nvGraphicFramePr>
        <p:xfrm>
          <a:off x="77303" y="1800087"/>
          <a:ext cx="12061590" cy="4780920"/>
        </p:xfrm>
        <a:graphic>
          <a:graphicData uri="http://schemas.openxmlformats.org/drawingml/2006/table">
            <a:tbl>
              <a:tblPr firstRow="1" bandRow="1">
                <a:tableStyleId>{5C22544A-7EE6-4342-B048-85BDC9FD1C3A}</a:tableStyleId>
              </a:tblPr>
              <a:tblGrid>
                <a:gridCol w="3078369">
                  <a:extLst>
                    <a:ext uri="{9D8B030D-6E8A-4147-A177-3AD203B41FA5}">
                      <a16:colId xmlns:a16="http://schemas.microsoft.com/office/drawing/2014/main" val="1109750569"/>
                    </a:ext>
                  </a:extLst>
                </a:gridCol>
                <a:gridCol w="2904961">
                  <a:extLst>
                    <a:ext uri="{9D8B030D-6E8A-4147-A177-3AD203B41FA5}">
                      <a16:colId xmlns:a16="http://schemas.microsoft.com/office/drawing/2014/main" val="2512349334"/>
                    </a:ext>
                  </a:extLst>
                </a:gridCol>
                <a:gridCol w="3548363">
                  <a:extLst>
                    <a:ext uri="{9D8B030D-6E8A-4147-A177-3AD203B41FA5}">
                      <a16:colId xmlns:a16="http://schemas.microsoft.com/office/drawing/2014/main" val="3643704917"/>
                    </a:ext>
                  </a:extLst>
                </a:gridCol>
                <a:gridCol w="2529897">
                  <a:extLst>
                    <a:ext uri="{9D8B030D-6E8A-4147-A177-3AD203B41FA5}">
                      <a16:colId xmlns:a16="http://schemas.microsoft.com/office/drawing/2014/main" val="2122523474"/>
                    </a:ext>
                  </a:extLst>
                </a:gridCol>
              </a:tblGrid>
              <a:tr h="1459050">
                <a:tc>
                  <a:txBody>
                    <a:bodyPr/>
                    <a:lstStyle/>
                    <a:p>
                      <a:pPr algn="ctr"/>
                      <a:endParaRPr lang="en-US" sz="2400" b="1">
                        <a:solidFill>
                          <a:srgbClr val="0070C0"/>
                        </a:solidFill>
                      </a:endParaRPr>
                    </a:p>
                    <a:p>
                      <a:pPr lvl="0" algn="ctr">
                        <a:buNone/>
                      </a:pPr>
                      <a:r>
                        <a:rPr lang="en-US" sz="2400" b="1">
                          <a:solidFill>
                            <a:srgbClr val="0070C0"/>
                          </a:solidFill>
                        </a:rPr>
                        <a:t>Ms. Koenig </a:t>
                      </a:r>
                    </a:p>
                    <a:p>
                      <a:pPr lvl="0" algn="ctr">
                        <a:buNone/>
                      </a:pPr>
                      <a:r>
                        <a:rPr lang="en-US" sz="2400" b="1">
                          <a:solidFill>
                            <a:srgbClr val="0070C0"/>
                          </a:solidFill>
                        </a:rPr>
                        <a:t>Assistant Principal</a:t>
                      </a:r>
                    </a:p>
                    <a:p>
                      <a:pPr lvl="0" algn="ctr">
                        <a:buNone/>
                      </a:pPr>
                      <a:r>
                        <a:rPr lang="en-US" sz="2400" b="1">
                          <a:solidFill>
                            <a:srgbClr val="0070C0"/>
                          </a:solidFill>
                        </a:rPr>
                        <a:t>C402</a:t>
                      </a:r>
                    </a:p>
                    <a:p>
                      <a:pPr lvl="0" algn="ctr">
                        <a:buNone/>
                      </a:pPr>
                      <a:endParaRPr lang="en-US" sz="2400" b="1">
                        <a:solidFill>
                          <a:srgbClr val="0070C0"/>
                        </a:solidFill>
                      </a:endParaRP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lvl="0" algn="ctr">
                        <a:buNone/>
                      </a:pPr>
                      <a:endParaRPr lang="en-US" sz="2400" b="1">
                        <a:solidFill>
                          <a:srgbClr val="FF0000"/>
                        </a:solidFill>
                      </a:endParaRPr>
                    </a:p>
                    <a:p>
                      <a:pPr lvl="0" algn="ctr">
                        <a:buNone/>
                      </a:pPr>
                      <a:r>
                        <a:rPr lang="en-US" sz="2400" b="1">
                          <a:solidFill>
                            <a:srgbClr val="FF0000"/>
                          </a:solidFill>
                        </a:rPr>
                        <a:t>Ms. McLean</a:t>
                      </a:r>
                    </a:p>
                    <a:p>
                      <a:pPr lvl="0" algn="ctr">
                        <a:buNone/>
                      </a:pPr>
                      <a:r>
                        <a:rPr lang="en-US" sz="2400" b="1">
                          <a:solidFill>
                            <a:srgbClr val="FF0000"/>
                          </a:solidFill>
                        </a:rPr>
                        <a:t>Assistant Principal</a:t>
                      </a:r>
                    </a:p>
                    <a:p>
                      <a:pPr lvl="0" algn="ctr">
                        <a:buNone/>
                      </a:pPr>
                      <a:r>
                        <a:rPr lang="en-US" sz="2400" b="1">
                          <a:solidFill>
                            <a:srgbClr val="FF0000"/>
                          </a:solidFill>
                        </a:rPr>
                        <a:t>C302</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endParaRPr lang="en-US" sz="2400" b="1">
                        <a:solidFill>
                          <a:srgbClr val="00B050"/>
                        </a:solidFill>
                      </a:endParaRPr>
                    </a:p>
                    <a:p>
                      <a:pPr lvl="0" algn="ctr">
                        <a:buNone/>
                      </a:pPr>
                      <a:r>
                        <a:rPr lang="en-US" sz="2400" b="1">
                          <a:solidFill>
                            <a:srgbClr val="00B050"/>
                          </a:solidFill>
                        </a:rPr>
                        <a:t>Mr. Morgan</a:t>
                      </a:r>
                    </a:p>
                    <a:p>
                      <a:pPr lvl="0" algn="ctr">
                        <a:buNone/>
                      </a:pPr>
                      <a:r>
                        <a:rPr lang="en-US" sz="2400" b="1">
                          <a:solidFill>
                            <a:srgbClr val="00B050"/>
                          </a:solidFill>
                        </a:rPr>
                        <a:t>Assistant Principal</a:t>
                      </a:r>
                    </a:p>
                    <a:p>
                      <a:pPr lvl="0" algn="ctr">
                        <a:buNone/>
                      </a:pPr>
                      <a:r>
                        <a:rPr lang="en-US" sz="2400" b="1">
                          <a:solidFill>
                            <a:srgbClr val="00B050"/>
                          </a:solidFill>
                        </a:rPr>
                        <a:t>B301</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endParaRPr lang="en-US" sz="2400" b="1">
                        <a:solidFill>
                          <a:srgbClr val="7030A0"/>
                        </a:solidFill>
                      </a:endParaRPr>
                    </a:p>
                    <a:p>
                      <a:pPr lvl="0" algn="ctr">
                        <a:buNone/>
                      </a:pPr>
                      <a:r>
                        <a:rPr lang="en-US" sz="2400" b="1">
                          <a:solidFill>
                            <a:srgbClr val="7030A0"/>
                          </a:solidFill>
                        </a:rPr>
                        <a:t>Ms. Winkler</a:t>
                      </a:r>
                    </a:p>
                    <a:p>
                      <a:pPr lvl="0" algn="ctr">
                        <a:buNone/>
                      </a:pPr>
                      <a:r>
                        <a:rPr lang="en-US" sz="2400" b="1">
                          <a:solidFill>
                            <a:srgbClr val="7030A0"/>
                          </a:solidFill>
                        </a:rPr>
                        <a:t>Assistant Principal</a:t>
                      </a:r>
                    </a:p>
                    <a:p>
                      <a:pPr lvl="0" algn="ctr">
                        <a:buNone/>
                      </a:pPr>
                      <a:r>
                        <a:rPr lang="en-US" sz="2400" b="1">
                          <a:solidFill>
                            <a:srgbClr val="7030A0"/>
                          </a:solidFill>
                        </a:rPr>
                        <a:t>D305</a:t>
                      </a:r>
                    </a:p>
                  </a:txBody>
                  <a:tcPr>
                    <a:lnL w="57150">
                      <a:solidFill>
                        <a:schemeClr val="bg1"/>
                      </a:solidFill>
                    </a:lnL>
                    <a:lnR w="57150">
                      <a:solidFill>
                        <a:schemeClr val="bg1"/>
                      </a:solidFill>
                    </a:lnR>
                    <a:lnT w="57150">
                      <a:solidFill>
                        <a:schemeClr val="bg1"/>
                      </a:solidFill>
                    </a:lnT>
                    <a:lnB w="57150">
                      <a:solidFill>
                        <a:schemeClr val="bg1"/>
                      </a:solidFill>
                    </a:lnB>
                    <a:noFill/>
                  </a:tcPr>
                </a:tc>
                <a:extLst>
                  <a:ext uri="{0D108BD9-81ED-4DB2-BD59-A6C34878D82A}">
                    <a16:rowId xmlns:a16="http://schemas.microsoft.com/office/drawing/2014/main" val="1282371427"/>
                  </a:ext>
                </a:extLst>
              </a:tr>
              <a:tr h="1431262">
                <a:tc>
                  <a:txBody>
                    <a:bodyPr/>
                    <a:lstStyle/>
                    <a:p>
                      <a:pPr algn="ctr"/>
                      <a:r>
                        <a:rPr lang="en-US" sz="2400" b="1">
                          <a:solidFill>
                            <a:srgbClr val="0070C0"/>
                          </a:solidFill>
                        </a:rPr>
                        <a:t>Ms. Levan</a:t>
                      </a:r>
                    </a:p>
                    <a:p>
                      <a:pPr lvl="0" algn="ctr">
                        <a:buNone/>
                      </a:pPr>
                      <a:r>
                        <a:rPr lang="en-US" sz="2400" b="1">
                          <a:solidFill>
                            <a:srgbClr val="0070C0"/>
                          </a:solidFill>
                        </a:rPr>
                        <a:t>Guidance Counselor</a:t>
                      </a:r>
                    </a:p>
                    <a:p>
                      <a:pPr lvl="0" algn="ctr">
                        <a:buNone/>
                      </a:pPr>
                      <a:r>
                        <a:rPr lang="en-US" sz="2400" b="1">
                          <a:solidFill>
                            <a:srgbClr val="0070C0"/>
                          </a:solidFill>
                        </a:rPr>
                        <a:t>C314</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r>
                        <a:rPr lang="en-US" sz="2400" b="1">
                          <a:solidFill>
                            <a:srgbClr val="FF0000"/>
                          </a:solidFill>
                        </a:rPr>
                        <a:t>Ms. Etienne</a:t>
                      </a:r>
                    </a:p>
                    <a:p>
                      <a:pPr lvl="0" algn="ctr">
                        <a:buNone/>
                      </a:pPr>
                      <a:r>
                        <a:rPr lang="en-US" sz="2400" b="1">
                          <a:solidFill>
                            <a:srgbClr val="FF0000"/>
                          </a:solidFill>
                        </a:rPr>
                        <a:t>Guidance Counselor</a:t>
                      </a:r>
                    </a:p>
                    <a:p>
                      <a:pPr lvl="0" algn="ctr">
                        <a:buNone/>
                      </a:pPr>
                      <a:r>
                        <a:rPr lang="en-US" sz="2400" b="1">
                          <a:solidFill>
                            <a:srgbClr val="FF0000"/>
                          </a:solidFill>
                        </a:rPr>
                        <a:t>C302</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r>
                        <a:rPr lang="en-US" sz="2400" b="1">
                          <a:solidFill>
                            <a:srgbClr val="00B050"/>
                          </a:solidFill>
                        </a:rPr>
                        <a:t>Ms. Miller</a:t>
                      </a:r>
                    </a:p>
                    <a:p>
                      <a:pPr lvl="0" algn="ctr">
                        <a:buNone/>
                      </a:pPr>
                      <a:r>
                        <a:rPr lang="en-US" sz="2400" b="1">
                          <a:solidFill>
                            <a:srgbClr val="00B050"/>
                          </a:solidFill>
                        </a:rPr>
                        <a:t>Guidance Counselor</a:t>
                      </a:r>
                    </a:p>
                    <a:p>
                      <a:pPr lvl="0" algn="ctr">
                        <a:buNone/>
                      </a:pPr>
                      <a:r>
                        <a:rPr lang="en-US" sz="2400" b="1">
                          <a:solidFill>
                            <a:srgbClr val="00B050"/>
                          </a:solidFill>
                        </a:rPr>
                        <a:t>B414</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r>
                        <a:rPr lang="en-US" sz="2400" b="1">
                          <a:solidFill>
                            <a:srgbClr val="7030A0"/>
                          </a:solidFill>
                        </a:rPr>
                        <a:t>Ms. Murphy</a:t>
                      </a:r>
                    </a:p>
                    <a:p>
                      <a:pPr lvl="0" algn="ctr">
                        <a:buNone/>
                      </a:pPr>
                      <a:r>
                        <a:rPr lang="en-US" sz="2400" b="1">
                          <a:solidFill>
                            <a:srgbClr val="7030A0"/>
                          </a:solidFill>
                        </a:rPr>
                        <a:t>Guidance Counselor</a:t>
                      </a:r>
                    </a:p>
                    <a:p>
                      <a:pPr lvl="0" algn="ctr">
                        <a:buNone/>
                      </a:pPr>
                      <a:r>
                        <a:rPr lang="en-US" sz="2400" b="1">
                          <a:solidFill>
                            <a:srgbClr val="7030A0"/>
                          </a:solidFill>
                        </a:rPr>
                        <a:t>D208</a:t>
                      </a:r>
                    </a:p>
                  </a:txBody>
                  <a:tcPr>
                    <a:lnL w="57150">
                      <a:solidFill>
                        <a:schemeClr val="bg1"/>
                      </a:solidFill>
                    </a:lnL>
                    <a:lnR w="57150">
                      <a:solidFill>
                        <a:schemeClr val="bg1"/>
                      </a:solidFill>
                    </a:lnR>
                    <a:lnT w="57150">
                      <a:solidFill>
                        <a:schemeClr val="bg1"/>
                      </a:solidFill>
                    </a:lnT>
                    <a:lnB w="57150">
                      <a:solidFill>
                        <a:schemeClr val="bg1"/>
                      </a:solidFill>
                    </a:lnB>
                    <a:noFill/>
                  </a:tcPr>
                </a:tc>
                <a:extLst>
                  <a:ext uri="{0D108BD9-81ED-4DB2-BD59-A6C34878D82A}">
                    <a16:rowId xmlns:a16="http://schemas.microsoft.com/office/drawing/2014/main" val="977897168"/>
                  </a:ext>
                </a:extLst>
              </a:tr>
              <a:tr h="1306200">
                <a:tc>
                  <a:txBody>
                    <a:bodyPr/>
                    <a:lstStyle/>
                    <a:p>
                      <a:pPr algn="ctr"/>
                      <a:r>
                        <a:rPr lang="en-US" sz="2400" b="1">
                          <a:solidFill>
                            <a:srgbClr val="0070C0"/>
                          </a:solidFill>
                        </a:rPr>
                        <a:t>Ms. Rengel</a:t>
                      </a:r>
                    </a:p>
                    <a:p>
                      <a:pPr lvl="0" algn="ctr">
                        <a:buNone/>
                      </a:pPr>
                      <a:r>
                        <a:rPr lang="en-US" sz="2400" b="1">
                          <a:solidFill>
                            <a:srgbClr val="0070C0"/>
                          </a:solidFill>
                        </a:rPr>
                        <a:t>Dean</a:t>
                      </a:r>
                    </a:p>
                    <a:p>
                      <a:pPr lvl="0" algn="ctr">
                        <a:buNone/>
                      </a:pPr>
                      <a:r>
                        <a:rPr lang="en-US" sz="2400" b="1">
                          <a:solidFill>
                            <a:srgbClr val="0070C0"/>
                          </a:solidFill>
                        </a:rPr>
                        <a:t>C414</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r>
                        <a:rPr lang="en-US" sz="2400" b="1">
                          <a:solidFill>
                            <a:srgbClr val="FF0000"/>
                          </a:solidFill>
                        </a:rPr>
                        <a:t>Mr. Gratereaux</a:t>
                      </a:r>
                    </a:p>
                    <a:p>
                      <a:pPr lvl="0" algn="ctr">
                        <a:buNone/>
                      </a:pPr>
                      <a:r>
                        <a:rPr lang="en-US" sz="2400" b="1">
                          <a:solidFill>
                            <a:srgbClr val="FF0000"/>
                          </a:solidFill>
                        </a:rPr>
                        <a:t>Dean</a:t>
                      </a:r>
                    </a:p>
                    <a:p>
                      <a:pPr lvl="0" algn="ctr">
                        <a:buNone/>
                      </a:pPr>
                      <a:r>
                        <a:rPr lang="en-US" sz="2400" b="1">
                          <a:solidFill>
                            <a:srgbClr val="FF0000"/>
                          </a:solidFill>
                        </a:rPr>
                        <a:t>C302</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r>
                        <a:rPr lang="en-US" sz="2400" b="1">
                          <a:solidFill>
                            <a:srgbClr val="00B050"/>
                          </a:solidFill>
                        </a:rPr>
                        <a:t>Ms. Jaccard</a:t>
                      </a:r>
                    </a:p>
                    <a:p>
                      <a:pPr lvl="0" algn="ctr">
                        <a:buNone/>
                      </a:pPr>
                      <a:r>
                        <a:rPr lang="en-US" sz="2400" b="1">
                          <a:solidFill>
                            <a:srgbClr val="00B050"/>
                          </a:solidFill>
                        </a:rPr>
                        <a:t>Dean</a:t>
                      </a:r>
                    </a:p>
                    <a:p>
                      <a:pPr lvl="0" algn="ctr">
                        <a:buNone/>
                      </a:pPr>
                      <a:r>
                        <a:rPr lang="en-US" sz="2400" b="1">
                          <a:solidFill>
                            <a:srgbClr val="00B050"/>
                          </a:solidFill>
                        </a:rPr>
                        <a:t>B214</a:t>
                      </a:r>
                    </a:p>
                  </a:txBody>
                  <a:tcPr>
                    <a:lnL w="57150">
                      <a:solidFill>
                        <a:schemeClr val="bg1"/>
                      </a:solidFill>
                    </a:lnL>
                    <a:lnR w="57150">
                      <a:solidFill>
                        <a:schemeClr val="bg1"/>
                      </a:solidFill>
                    </a:lnR>
                    <a:lnT w="57150">
                      <a:solidFill>
                        <a:schemeClr val="bg1"/>
                      </a:solidFill>
                    </a:lnT>
                    <a:lnB w="57150">
                      <a:solidFill>
                        <a:schemeClr val="bg1"/>
                      </a:solidFill>
                    </a:lnB>
                    <a:noFill/>
                  </a:tcPr>
                </a:tc>
                <a:tc>
                  <a:txBody>
                    <a:bodyPr/>
                    <a:lstStyle/>
                    <a:p>
                      <a:pPr algn="ctr"/>
                      <a:r>
                        <a:rPr lang="en-US" sz="2400" b="1" dirty="0">
                          <a:solidFill>
                            <a:srgbClr val="7030A0"/>
                          </a:solidFill>
                        </a:rPr>
                        <a:t>Mr. Rojas</a:t>
                      </a:r>
                    </a:p>
                    <a:p>
                      <a:pPr lvl="0" algn="ctr">
                        <a:buNone/>
                      </a:pPr>
                      <a:r>
                        <a:rPr lang="en-US" sz="2400" b="1" dirty="0">
                          <a:solidFill>
                            <a:srgbClr val="7030A0"/>
                          </a:solidFill>
                        </a:rPr>
                        <a:t>Dean</a:t>
                      </a:r>
                    </a:p>
                    <a:p>
                      <a:pPr lvl="0" algn="ctr">
                        <a:buNone/>
                      </a:pPr>
                      <a:r>
                        <a:rPr lang="en-US" sz="2400" b="1" dirty="0">
                          <a:solidFill>
                            <a:srgbClr val="7030A0"/>
                          </a:solidFill>
                        </a:rPr>
                        <a:t>D409</a:t>
                      </a:r>
                    </a:p>
                  </a:txBody>
                  <a:tcPr>
                    <a:lnL w="57150">
                      <a:solidFill>
                        <a:schemeClr val="bg1"/>
                      </a:solidFill>
                    </a:lnL>
                    <a:lnR w="57150">
                      <a:solidFill>
                        <a:schemeClr val="bg1"/>
                      </a:solidFill>
                    </a:lnR>
                    <a:lnT w="57150">
                      <a:solidFill>
                        <a:schemeClr val="bg1"/>
                      </a:solidFill>
                    </a:lnT>
                    <a:lnB w="57150">
                      <a:solidFill>
                        <a:schemeClr val="bg1"/>
                      </a:solidFill>
                    </a:lnB>
                    <a:noFill/>
                  </a:tcPr>
                </a:tc>
                <a:extLst>
                  <a:ext uri="{0D108BD9-81ED-4DB2-BD59-A6C34878D82A}">
                    <a16:rowId xmlns:a16="http://schemas.microsoft.com/office/drawing/2014/main" val="2217718599"/>
                  </a:ext>
                </a:extLst>
              </a:tr>
            </a:tbl>
          </a:graphicData>
        </a:graphic>
      </p:graphicFrame>
    </p:spTree>
    <p:extLst>
      <p:ext uri="{BB962C8B-B14F-4D97-AF65-F5344CB8AC3E}">
        <p14:creationId xmlns:p14="http://schemas.microsoft.com/office/powerpoint/2010/main" val="521040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4DB07-91CB-6EC4-5E00-0A269F54C327}"/>
              </a:ext>
            </a:extLst>
          </p:cNvPr>
          <p:cNvSpPr>
            <a:spLocks noGrp="1"/>
          </p:cNvSpPr>
          <p:nvPr>
            <p:ph type="title"/>
          </p:nvPr>
        </p:nvSpPr>
        <p:spPr>
          <a:xfrm>
            <a:off x="5009604" y="297964"/>
            <a:ext cx="6586491" cy="1286160"/>
          </a:xfrm>
        </p:spPr>
        <p:txBody>
          <a:bodyPr anchor="b">
            <a:normAutofit/>
          </a:bodyPr>
          <a:lstStyle/>
          <a:p>
            <a:r>
              <a:rPr lang="en-US" b="1">
                <a:solidFill>
                  <a:srgbClr val="00B050"/>
                </a:solidFill>
              </a:rPr>
              <a:t>Lanyards &amp; ID's</a:t>
            </a:r>
          </a:p>
        </p:txBody>
      </p:sp>
      <p:graphicFrame>
        <p:nvGraphicFramePr>
          <p:cNvPr id="15" name="Content Placeholder 2">
            <a:extLst>
              <a:ext uri="{FF2B5EF4-FFF2-40B4-BE49-F238E27FC236}">
                <a16:creationId xmlns:a16="http://schemas.microsoft.com/office/drawing/2014/main" id="{F3ED57CB-16AB-9661-C84B-1E6950247EA8}"/>
              </a:ext>
            </a:extLst>
          </p:cNvPr>
          <p:cNvGraphicFramePr>
            <a:graphicFrameLocks noGrp="1"/>
          </p:cNvGraphicFramePr>
          <p:nvPr>
            <p:ph idx="1"/>
            <p:extLst>
              <p:ext uri="{D42A27DB-BD31-4B8C-83A1-F6EECF244321}">
                <p14:modId xmlns:p14="http://schemas.microsoft.com/office/powerpoint/2010/main" val="748411033"/>
              </p:ext>
            </p:extLst>
          </p:nvPr>
        </p:nvGraphicFramePr>
        <p:xfrm>
          <a:off x="5075866" y="2361096"/>
          <a:ext cx="6586489" cy="3785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Picture 29">
            <a:extLst>
              <a:ext uri="{FF2B5EF4-FFF2-40B4-BE49-F238E27FC236}">
                <a16:creationId xmlns:a16="http://schemas.microsoft.com/office/drawing/2014/main" id="{28C7AB2F-43D3-EA7E-3FD0-F8DC6942A313}"/>
              </a:ext>
            </a:extLst>
          </p:cNvPr>
          <p:cNvPicPr>
            <a:picLocks noChangeAspect="1"/>
          </p:cNvPicPr>
          <p:nvPr/>
        </p:nvPicPr>
        <p:blipFill rotWithShape="1">
          <a:blip r:embed="rId7"/>
          <a:srcRect l="20667" r="34213" b="-1"/>
          <a:stretch/>
        </p:blipFill>
        <p:spPr>
          <a:xfrm>
            <a:off x="20" y="10"/>
            <a:ext cx="4635571" cy="6857990"/>
          </a:xfrm>
          <a:prstGeom prst="rect">
            <a:avLst/>
          </a:prstGeom>
          <a:effectLst/>
        </p:spPr>
      </p:pic>
    </p:spTree>
    <p:extLst>
      <p:ext uri="{BB962C8B-B14F-4D97-AF65-F5344CB8AC3E}">
        <p14:creationId xmlns:p14="http://schemas.microsoft.com/office/powerpoint/2010/main" val="1234791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31C626-E13D-7AC1-6076-E4793D019378}"/>
              </a:ext>
            </a:extLst>
          </p:cNvPr>
          <p:cNvPicPr>
            <a:picLocks noChangeAspect="1"/>
          </p:cNvPicPr>
          <p:nvPr/>
        </p:nvPicPr>
        <p:blipFill rotWithShape="1">
          <a:blip r:embed="rId2"/>
          <a:srcRect l="15061" r="24534" b="-3"/>
          <a:stretch/>
        </p:blipFill>
        <p:spPr>
          <a:xfrm>
            <a:off x="841248" y="5395853"/>
            <a:ext cx="3374810" cy="733237"/>
          </a:xfrm>
          <a:prstGeom prst="rect">
            <a:avLst/>
          </a:prstGeom>
        </p:spPr>
      </p:pic>
      <p:sp>
        <p:nvSpPr>
          <p:cNvPr id="2" name="Title 1">
            <a:extLst>
              <a:ext uri="{FF2B5EF4-FFF2-40B4-BE49-F238E27FC236}">
                <a16:creationId xmlns:a16="http://schemas.microsoft.com/office/drawing/2014/main" id="{50BB6FBD-DB16-6426-8ABA-A6BAA54B08F2}"/>
              </a:ext>
            </a:extLst>
          </p:cNvPr>
          <p:cNvSpPr>
            <a:spLocks noGrp="1"/>
          </p:cNvSpPr>
          <p:nvPr>
            <p:ph type="title"/>
          </p:nvPr>
        </p:nvSpPr>
        <p:spPr>
          <a:xfrm>
            <a:off x="841248" y="343429"/>
            <a:ext cx="10512552" cy="1328139"/>
          </a:xfrm>
        </p:spPr>
        <p:txBody>
          <a:bodyPr>
            <a:normAutofit/>
          </a:bodyPr>
          <a:lstStyle/>
          <a:p>
            <a:r>
              <a:rPr lang="en-US" sz="4000" b="1">
                <a:solidFill>
                  <a:schemeClr val="accent1"/>
                </a:solidFill>
              </a:rPr>
              <a:t>Morning Entry</a:t>
            </a:r>
          </a:p>
        </p:txBody>
      </p:sp>
      <p:graphicFrame>
        <p:nvGraphicFramePr>
          <p:cNvPr id="5" name="Content Placeholder 2">
            <a:extLst>
              <a:ext uri="{FF2B5EF4-FFF2-40B4-BE49-F238E27FC236}">
                <a16:creationId xmlns:a16="http://schemas.microsoft.com/office/drawing/2014/main" id="{8235199D-A57C-72F6-1E55-C8ACEBC4F579}"/>
              </a:ext>
            </a:extLst>
          </p:cNvPr>
          <p:cNvGraphicFramePr>
            <a:graphicFrameLocks noGrp="1"/>
          </p:cNvGraphicFramePr>
          <p:nvPr>
            <p:ph idx="1"/>
            <p:extLst>
              <p:ext uri="{D42A27DB-BD31-4B8C-83A1-F6EECF244321}">
                <p14:modId xmlns:p14="http://schemas.microsoft.com/office/powerpoint/2010/main" val="3916671926"/>
              </p:ext>
            </p:extLst>
          </p:nvPr>
        </p:nvGraphicFramePr>
        <p:xfrm>
          <a:off x="4507963" y="934435"/>
          <a:ext cx="7369357" cy="5754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6" name="Picture 76" descr="Logo&#10;&#10;Description automatically generated">
            <a:extLst>
              <a:ext uri="{FF2B5EF4-FFF2-40B4-BE49-F238E27FC236}">
                <a16:creationId xmlns:a16="http://schemas.microsoft.com/office/drawing/2014/main" id="{F5DCF59D-8817-9273-0193-C423E4CEC7FE}"/>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317158" y="1669192"/>
            <a:ext cx="3886199" cy="3828534"/>
          </a:xfrm>
          <a:prstGeom prst="rect">
            <a:avLst/>
          </a:prstGeom>
        </p:spPr>
      </p:pic>
      <p:sp>
        <p:nvSpPr>
          <p:cNvPr id="77" name="TextBox 76">
            <a:extLst>
              <a:ext uri="{FF2B5EF4-FFF2-40B4-BE49-F238E27FC236}">
                <a16:creationId xmlns:a16="http://schemas.microsoft.com/office/drawing/2014/main" id="{F540D422-618A-9F46-5C4D-8B659FFA6B44}"/>
              </a:ext>
            </a:extLst>
          </p:cNvPr>
          <p:cNvSpPr txBox="1"/>
          <p:nvPr/>
        </p:nvSpPr>
        <p:spPr>
          <a:xfrm>
            <a:off x="1243914" y="4179673"/>
            <a:ext cx="2671119" cy="441067"/>
          </a:xfrm>
          <a:prstGeom prst="rect">
            <a:avLst/>
          </a:prstGeom>
        </p:spPr>
        <p:txBody>
          <a:bodyPr lIns="91440" tIns="45720" rIns="91440" bIns="45720" anchor="t">
            <a:normAutofit/>
          </a:bodyPr>
          <a:lstStyle/>
          <a:p>
            <a:endParaRPr lang="en-US">
              <a:cs typeface="Calibri"/>
            </a:endParaRPr>
          </a:p>
        </p:txBody>
      </p:sp>
    </p:spTree>
    <p:extLst>
      <p:ext uri="{BB962C8B-B14F-4D97-AF65-F5344CB8AC3E}">
        <p14:creationId xmlns:p14="http://schemas.microsoft.com/office/powerpoint/2010/main" val="1726840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2031A-DE65-CA24-6F5C-29F0CE190EE9}"/>
              </a:ext>
            </a:extLst>
          </p:cNvPr>
          <p:cNvSpPr>
            <a:spLocks noGrp="1"/>
          </p:cNvSpPr>
          <p:nvPr>
            <p:ph type="title"/>
          </p:nvPr>
        </p:nvSpPr>
        <p:spPr>
          <a:xfrm>
            <a:off x="4965430" y="629268"/>
            <a:ext cx="6586491" cy="1286160"/>
          </a:xfrm>
        </p:spPr>
        <p:txBody>
          <a:bodyPr anchor="b">
            <a:normAutofit/>
          </a:bodyPr>
          <a:lstStyle/>
          <a:p>
            <a:r>
              <a:rPr lang="en-US" b="1">
                <a:solidFill>
                  <a:srgbClr val="FF0000"/>
                </a:solidFill>
              </a:rPr>
              <a:t>Hallway &amp; Bathroom Passes</a:t>
            </a:r>
          </a:p>
        </p:txBody>
      </p:sp>
      <p:sp>
        <p:nvSpPr>
          <p:cNvPr id="3" name="Content Placeholder 2">
            <a:extLst>
              <a:ext uri="{FF2B5EF4-FFF2-40B4-BE49-F238E27FC236}">
                <a16:creationId xmlns:a16="http://schemas.microsoft.com/office/drawing/2014/main" id="{305ACCA5-A4EA-BB77-B3C6-6E091FF3494A}"/>
              </a:ext>
            </a:extLst>
          </p:cNvPr>
          <p:cNvSpPr>
            <a:spLocks noGrp="1"/>
          </p:cNvSpPr>
          <p:nvPr>
            <p:ph idx="1"/>
          </p:nvPr>
        </p:nvSpPr>
        <p:spPr>
          <a:xfrm>
            <a:off x="4707998" y="1915428"/>
            <a:ext cx="7101353" cy="4413553"/>
          </a:xfrm>
        </p:spPr>
        <p:txBody>
          <a:bodyPr vert="horz" lIns="91440" tIns="45720" rIns="91440" bIns="45720" rtlCol="0" anchor="t">
            <a:normAutofit/>
          </a:bodyPr>
          <a:lstStyle/>
          <a:p>
            <a:r>
              <a:rPr lang="en-US" sz="2400" dirty="0"/>
              <a:t>Please make sure that you have an official I.S. 5 hallway pass (yellow pass) when leaving the classroom or walking the halls. It must be filled out completely and signed by your teacher. </a:t>
            </a:r>
            <a:endParaRPr lang="en-US" sz="2400" dirty="0">
              <a:cs typeface="Calibri"/>
            </a:endParaRPr>
          </a:p>
          <a:p>
            <a:r>
              <a:rPr lang="en-US" sz="2400" dirty="0"/>
              <a:t>Bathroom log book must be signed LEGIBLY with first and last name. Make sure to write the correct time when entering and exiting the bathroom. </a:t>
            </a:r>
            <a:endParaRPr lang="en-US" sz="2400" dirty="0">
              <a:cs typeface="Calibri"/>
            </a:endParaRPr>
          </a:p>
          <a:p>
            <a:r>
              <a:rPr lang="en-US" sz="2400" dirty="0"/>
              <a:t>Bathrooms are open on the 1st and 3rd floor all day. 2nd floor is open period 1, 2, 3 and 8.</a:t>
            </a:r>
            <a:endParaRPr lang="en-US" sz="2400" dirty="0">
              <a:cs typeface="Calibri"/>
            </a:endParaRPr>
          </a:p>
        </p:txBody>
      </p:sp>
      <p:pic>
        <p:nvPicPr>
          <p:cNvPr id="5" name="Picture 4" descr="Stairs in a yellow building">
            <a:extLst>
              <a:ext uri="{FF2B5EF4-FFF2-40B4-BE49-F238E27FC236}">
                <a16:creationId xmlns:a16="http://schemas.microsoft.com/office/drawing/2014/main" id="{57790F6A-0A5F-28F4-721C-AAD240A5200E}"/>
              </a:ext>
            </a:extLst>
          </p:cNvPr>
          <p:cNvPicPr>
            <a:picLocks noChangeAspect="1"/>
          </p:cNvPicPr>
          <p:nvPr/>
        </p:nvPicPr>
        <p:blipFill rotWithShape="1">
          <a:blip r:embed="rId2"/>
          <a:srcRect l="24800" r="30147" b="-3"/>
          <a:stretch/>
        </p:blipFill>
        <p:spPr>
          <a:xfrm>
            <a:off x="20" y="10"/>
            <a:ext cx="4635571" cy="6857990"/>
          </a:xfrm>
          <a:prstGeom prst="rect">
            <a:avLst/>
          </a:prstGeom>
          <a:effectLst/>
        </p:spPr>
      </p:pic>
    </p:spTree>
    <p:extLst>
      <p:ext uri="{BB962C8B-B14F-4D97-AF65-F5344CB8AC3E}">
        <p14:creationId xmlns:p14="http://schemas.microsoft.com/office/powerpoint/2010/main" val="1229539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B73A-49E4-FA96-19D7-53D64A8EE24A}"/>
              </a:ext>
            </a:extLst>
          </p:cNvPr>
          <p:cNvSpPr>
            <a:spLocks noGrp="1"/>
          </p:cNvSpPr>
          <p:nvPr>
            <p:ph type="title"/>
          </p:nvPr>
        </p:nvSpPr>
        <p:spPr>
          <a:xfrm>
            <a:off x="4965431" y="236616"/>
            <a:ext cx="6586491" cy="1676603"/>
          </a:xfrm>
        </p:spPr>
        <p:txBody>
          <a:bodyPr>
            <a:normAutofit/>
          </a:bodyPr>
          <a:lstStyle/>
          <a:p>
            <a:r>
              <a:rPr lang="en-US" sz="5400" b="1" dirty="0"/>
              <a:t>Cell Phone Policy</a:t>
            </a:r>
          </a:p>
        </p:txBody>
      </p:sp>
      <p:sp>
        <p:nvSpPr>
          <p:cNvPr id="3" name="Content Placeholder 2">
            <a:extLst>
              <a:ext uri="{FF2B5EF4-FFF2-40B4-BE49-F238E27FC236}">
                <a16:creationId xmlns:a16="http://schemas.microsoft.com/office/drawing/2014/main" id="{4E316AC0-0812-2B4A-7D3C-D37689A0B29D}"/>
              </a:ext>
            </a:extLst>
          </p:cNvPr>
          <p:cNvSpPr>
            <a:spLocks noGrp="1"/>
          </p:cNvSpPr>
          <p:nvPr>
            <p:ph idx="1"/>
          </p:nvPr>
        </p:nvSpPr>
        <p:spPr>
          <a:xfrm>
            <a:off x="4965431" y="1941444"/>
            <a:ext cx="6586489" cy="4679940"/>
          </a:xfrm>
        </p:spPr>
        <p:txBody>
          <a:bodyPr vert="horz" lIns="91440" tIns="45720" rIns="91440" bIns="45720" rtlCol="0" anchor="t">
            <a:noAutofit/>
          </a:bodyPr>
          <a:lstStyle/>
          <a:p>
            <a:r>
              <a:rPr lang="en-US" sz="2400" dirty="0"/>
              <a:t>Once you enter the building your cell phone must be turned off and put away!!</a:t>
            </a:r>
            <a:endParaRPr lang="en-US" sz="2400" dirty="0">
              <a:cs typeface="Calibri"/>
            </a:endParaRPr>
          </a:p>
          <a:p>
            <a:r>
              <a:rPr lang="en-US" sz="2400" dirty="0"/>
              <a:t>Your phone can and will be confiscated by any school staff member if seen out.  Your parent will then be contacted. </a:t>
            </a:r>
            <a:endParaRPr lang="en-US" sz="2400" dirty="0">
              <a:cs typeface="Calibri"/>
            </a:endParaRPr>
          </a:p>
          <a:p>
            <a:r>
              <a:rPr lang="en-US" sz="2400" dirty="0"/>
              <a:t>Just a reminder, you and your parents have signed a cell phone policy contract outlining the school policy on the use of cell phones.</a:t>
            </a:r>
            <a:endParaRPr lang="en-US" sz="2400" dirty="0">
              <a:cs typeface="Calibri"/>
            </a:endParaRPr>
          </a:p>
          <a:p>
            <a:r>
              <a:rPr lang="en-US" sz="2400" dirty="0">
                <a:cs typeface="Calibri"/>
              </a:rPr>
              <a:t>If your phone is taken away 2 or more times, your parent will have to come and pick it up from school. </a:t>
            </a:r>
          </a:p>
        </p:txBody>
      </p:sp>
      <p:pic>
        <p:nvPicPr>
          <p:cNvPr id="11" name="Picture 4" descr="School supplies on a table">
            <a:extLst>
              <a:ext uri="{FF2B5EF4-FFF2-40B4-BE49-F238E27FC236}">
                <a16:creationId xmlns:a16="http://schemas.microsoft.com/office/drawing/2014/main" id="{CB6108D0-B1DF-7595-5931-4E3B434AD03C}"/>
              </a:ext>
            </a:extLst>
          </p:cNvPr>
          <p:cNvPicPr>
            <a:picLocks noChangeAspect="1"/>
          </p:cNvPicPr>
          <p:nvPr/>
        </p:nvPicPr>
        <p:blipFill rotWithShape="1">
          <a:blip r:embed="rId2"/>
          <a:srcRect l="19964" r="34916" b="-1"/>
          <a:stretch/>
        </p:blipFill>
        <p:spPr>
          <a:xfrm>
            <a:off x="20" y="55227"/>
            <a:ext cx="4635571" cy="6857990"/>
          </a:xfrm>
          <a:prstGeom prst="rect">
            <a:avLst/>
          </a:prstGeom>
          <a:effectLst/>
        </p:spPr>
      </p:pic>
    </p:spTree>
    <p:extLst>
      <p:ext uri="{BB962C8B-B14F-4D97-AF65-F5344CB8AC3E}">
        <p14:creationId xmlns:p14="http://schemas.microsoft.com/office/powerpoint/2010/main" val="2141537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A08B7-FB54-7F6C-116F-D57832917458}"/>
              </a:ext>
            </a:extLst>
          </p:cNvPr>
          <p:cNvSpPr>
            <a:spLocks noGrp="1"/>
          </p:cNvSpPr>
          <p:nvPr>
            <p:ph type="title"/>
          </p:nvPr>
        </p:nvSpPr>
        <p:spPr/>
        <p:txBody>
          <a:bodyPr/>
          <a:lstStyle/>
          <a:p>
            <a:r>
              <a:rPr lang="en-US" sz="4400" b="1">
                <a:solidFill>
                  <a:schemeClr val="accent1"/>
                </a:solidFill>
              </a:rPr>
              <a:t>Food &amp; Drinks</a:t>
            </a:r>
          </a:p>
        </p:txBody>
      </p:sp>
      <p:sp>
        <p:nvSpPr>
          <p:cNvPr id="3" name="Content Placeholder 2">
            <a:extLst>
              <a:ext uri="{FF2B5EF4-FFF2-40B4-BE49-F238E27FC236}">
                <a16:creationId xmlns:a16="http://schemas.microsoft.com/office/drawing/2014/main" id="{DCEC550B-3FE5-D571-966B-022563B9B4AB}"/>
              </a:ext>
            </a:extLst>
          </p:cNvPr>
          <p:cNvSpPr>
            <a:spLocks noGrp="1"/>
          </p:cNvSpPr>
          <p:nvPr>
            <p:ph idx="1"/>
          </p:nvPr>
        </p:nvSpPr>
        <p:spPr>
          <a:xfrm>
            <a:off x="4493591" y="1825625"/>
            <a:ext cx="6860209" cy="4671598"/>
          </a:xfrm>
        </p:spPr>
        <p:txBody>
          <a:bodyPr vert="horz" lIns="91440" tIns="45720" rIns="91440" bIns="45720" rtlCol="0" anchor="t">
            <a:normAutofit/>
          </a:bodyPr>
          <a:lstStyle/>
          <a:p>
            <a:r>
              <a:rPr lang="en-US"/>
              <a:t>Breakfast is served from 7:40am – 8:10am. Make sure to clean up and discard of any leftovers. </a:t>
            </a:r>
            <a:endParaRPr lang="en-US">
              <a:cs typeface="Calibri"/>
            </a:endParaRPr>
          </a:p>
          <a:p>
            <a:r>
              <a:rPr lang="en-US"/>
              <a:t>Water bottles should be in a clear bottle. NO coffee, NO Arizona, NO Gatorade, NO lattes, NO glass bottles.  Any drink other than water will be asked to be thrown away. </a:t>
            </a:r>
            <a:endParaRPr lang="en-US">
              <a:cs typeface="Calibri"/>
            </a:endParaRPr>
          </a:p>
        </p:txBody>
      </p:sp>
      <p:pic>
        <p:nvPicPr>
          <p:cNvPr id="4" name="Picture 4" descr="A picture containing vessel, bottle&#10;&#10;Description automatically generated">
            <a:extLst>
              <a:ext uri="{FF2B5EF4-FFF2-40B4-BE49-F238E27FC236}">
                <a16:creationId xmlns:a16="http://schemas.microsoft.com/office/drawing/2014/main" id="{2D0B2C4C-E18B-1E49-CC0F-FF50B05CF55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10800000" flipV="1">
            <a:off x="395358" y="1689520"/>
            <a:ext cx="3560417" cy="4329311"/>
          </a:xfrm>
          <a:prstGeom prst="rect">
            <a:avLst/>
          </a:prstGeom>
        </p:spPr>
      </p:pic>
      <p:sp>
        <p:nvSpPr>
          <p:cNvPr id="5" name="TextBox 4">
            <a:extLst>
              <a:ext uri="{FF2B5EF4-FFF2-40B4-BE49-F238E27FC236}">
                <a16:creationId xmlns:a16="http://schemas.microsoft.com/office/drawing/2014/main" id="{5E1E1D5D-FCA6-3C76-2DCF-D55C271321B3}"/>
              </a:ext>
            </a:extLst>
          </p:cNvPr>
          <p:cNvSpPr txBox="1"/>
          <p:nvPr/>
        </p:nvSpPr>
        <p:spPr>
          <a:xfrm flipV="1">
            <a:off x="7650922" y="9317521"/>
            <a:ext cx="2400853" cy="201544"/>
          </a:xfrm>
          <a:prstGeom prst="rect">
            <a:avLst/>
          </a:prstGeom>
        </p:spPr>
        <p:txBody>
          <a:bodyPr>
            <a:normAutofit fontScale="40000" lnSpcReduction="20000"/>
          </a:bodyPr>
          <a:lstStyle/>
          <a:p>
            <a:r>
              <a:rPr lang="en-US">
                <a:hlinkClick r:id="rId3"/>
              </a:rPr>
              <a:t>This Photo</a:t>
            </a:r>
            <a:r>
              <a:rPr lang="en-US"/>
              <a:t> by Unknown author is licensed under </a:t>
            </a:r>
            <a:r>
              <a:rPr lang="en-US">
                <a:hlinkClick r:id="rId4"/>
              </a:rPr>
              <a:t>CC BY-SA</a:t>
            </a:r>
            <a:r>
              <a:rPr lang="en-US"/>
              <a:t>.</a:t>
            </a:r>
          </a:p>
        </p:txBody>
      </p:sp>
    </p:spTree>
    <p:extLst>
      <p:ext uri="{BB962C8B-B14F-4D97-AF65-F5344CB8AC3E}">
        <p14:creationId xmlns:p14="http://schemas.microsoft.com/office/powerpoint/2010/main" val="426815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011BE-C496-C1C2-698D-4C07BAE74F22}"/>
              </a:ext>
            </a:extLst>
          </p:cNvPr>
          <p:cNvSpPr>
            <a:spLocks noGrp="1"/>
          </p:cNvSpPr>
          <p:nvPr>
            <p:ph type="title"/>
          </p:nvPr>
        </p:nvSpPr>
        <p:spPr>
          <a:xfrm>
            <a:off x="4965430" y="629268"/>
            <a:ext cx="6586491" cy="1363465"/>
          </a:xfrm>
        </p:spPr>
        <p:txBody>
          <a:bodyPr anchor="b">
            <a:normAutofit/>
          </a:bodyPr>
          <a:lstStyle/>
          <a:p>
            <a:r>
              <a:rPr lang="en-US" sz="4100" b="1">
                <a:solidFill>
                  <a:srgbClr val="7030A0"/>
                </a:solidFill>
              </a:rPr>
              <a:t>Lunch Protocols</a:t>
            </a:r>
            <a:br>
              <a:rPr lang="en-US" sz="4100"/>
            </a:br>
            <a:endParaRPr lang="en-US" sz="4100"/>
          </a:p>
        </p:txBody>
      </p:sp>
      <p:sp>
        <p:nvSpPr>
          <p:cNvPr id="3" name="Content Placeholder 2">
            <a:extLst>
              <a:ext uri="{FF2B5EF4-FFF2-40B4-BE49-F238E27FC236}">
                <a16:creationId xmlns:a16="http://schemas.microsoft.com/office/drawing/2014/main" id="{95D089C4-BFF4-55E7-2643-FCD34CC471B7}"/>
              </a:ext>
            </a:extLst>
          </p:cNvPr>
          <p:cNvSpPr>
            <a:spLocks noGrp="1"/>
          </p:cNvSpPr>
          <p:nvPr>
            <p:ph idx="1"/>
          </p:nvPr>
        </p:nvSpPr>
        <p:spPr>
          <a:xfrm>
            <a:off x="4689344" y="2118139"/>
            <a:ext cx="7701879" cy="4436984"/>
          </a:xfrm>
        </p:spPr>
        <p:txBody>
          <a:bodyPr vert="horz" lIns="91440" tIns="45720" rIns="91440" bIns="45720" rtlCol="0" anchor="t">
            <a:noAutofit/>
          </a:bodyPr>
          <a:lstStyle/>
          <a:p>
            <a:r>
              <a:rPr lang="en-US" sz="2200" dirty="0"/>
              <a:t>All students must enter the large cafeteria through the B wing </a:t>
            </a:r>
            <a:endParaRPr lang="en-US" sz="2200" dirty="0">
              <a:cs typeface="Calibri"/>
            </a:endParaRPr>
          </a:p>
          <a:p>
            <a:r>
              <a:rPr lang="en-US" sz="2200" dirty="0"/>
              <a:t>Once you enter settle down and get ready for the countdown</a:t>
            </a:r>
            <a:endParaRPr lang="en-US" sz="2200" dirty="0">
              <a:cs typeface="Calibri"/>
            </a:endParaRPr>
          </a:p>
          <a:p>
            <a:r>
              <a:rPr lang="en-US" sz="2200" dirty="0"/>
              <a:t>For your safety, there is absolutely NO running in the cafeteria </a:t>
            </a:r>
            <a:endParaRPr lang="en-US" sz="2200" dirty="0">
              <a:cs typeface="Calibri"/>
            </a:endParaRPr>
          </a:p>
          <a:p>
            <a:r>
              <a:rPr lang="en-US" sz="2200" b="1" dirty="0">
                <a:cs typeface="Calibri"/>
              </a:rPr>
              <a:t>NO ELECTRONICS</a:t>
            </a:r>
            <a:r>
              <a:rPr lang="en-US" sz="2200" dirty="0">
                <a:cs typeface="Calibri"/>
              </a:rPr>
              <a:t> in the cafeteria. You may bring a book, cards, </a:t>
            </a:r>
            <a:r>
              <a:rPr lang="en-US" sz="2200">
                <a:cs typeface="Calibri"/>
              </a:rPr>
              <a:t>board games, coloring books, etc. This is to protect from any damage or accidents. </a:t>
            </a:r>
            <a:endParaRPr lang="en-US" sz="2200" dirty="0">
              <a:cs typeface="Calibri"/>
            </a:endParaRPr>
          </a:p>
          <a:p>
            <a:r>
              <a:rPr lang="en-US" sz="2200" dirty="0"/>
              <a:t>You must sign out and have a pass to use the bathroom.  Wait by the table until a pass returns in order to go. </a:t>
            </a:r>
            <a:endParaRPr lang="en-US" sz="2200" dirty="0">
              <a:cs typeface="Calibri"/>
            </a:endParaRPr>
          </a:p>
          <a:p>
            <a:r>
              <a:rPr lang="en-US" sz="2200" dirty="0"/>
              <a:t>Make sure to clean up after yourself. Do not leave any garbage on the table or floor. Use a wipe to wipe down your area as well.</a:t>
            </a:r>
            <a:endParaRPr lang="en-US" sz="2200" dirty="0">
              <a:cs typeface="Calibri"/>
            </a:endParaRPr>
          </a:p>
          <a:p>
            <a:pPr marL="0" indent="0">
              <a:buNone/>
            </a:pPr>
            <a:endParaRPr lang="en-US" sz="1900"/>
          </a:p>
        </p:txBody>
      </p:sp>
      <p:pic>
        <p:nvPicPr>
          <p:cNvPr id="7" name="Picture 4" descr="Diner restaurant">
            <a:extLst>
              <a:ext uri="{FF2B5EF4-FFF2-40B4-BE49-F238E27FC236}">
                <a16:creationId xmlns:a16="http://schemas.microsoft.com/office/drawing/2014/main" id="{84582358-AD65-A728-19A0-766C6ECB3A3B}"/>
              </a:ext>
            </a:extLst>
          </p:cNvPr>
          <p:cNvPicPr>
            <a:picLocks noChangeAspect="1"/>
          </p:cNvPicPr>
          <p:nvPr/>
        </p:nvPicPr>
        <p:blipFill rotWithShape="1">
          <a:blip r:embed="rId2"/>
          <a:srcRect l="27521" r="27426" b="-3"/>
          <a:stretch/>
        </p:blipFill>
        <p:spPr>
          <a:xfrm>
            <a:off x="20" y="10"/>
            <a:ext cx="4635571" cy="6857990"/>
          </a:xfrm>
          <a:prstGeom prst="rect">
            <a:avLst/>
          </a:prstGeom>
          <a:effectLst/>
        </p:spPr>
      </p:pic>
    </p:spTree>
    <p:extLst>
      <p:ext uri="{BB962C8B-B14F-4D97-AF65-F5344CB8AC3E}">
        <p14:creationId xmlns:p14="http://schemas.microsoft.com/office/powerpoint/2010/main" val="2098437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57B5B-D41C-4116-D3D0-39ED8010B5A8}"/>
              </a:ext>
            </a:extLst>
          </p:cNvPr>
          <p:cNvSpPr>
            <a:spLocks noGrp="1"/>
          </p:cNvSpPr>
          <p:nvPr>
            <p:ph type="title"/>
          </p:nvPr>
        </p:nvSpPr>
        <p:spPr>
          <a:xfrm>
            <a:off x="4821864" y="121266"/>
            <a:ext cx="6586491" cy="1676603"/>
          </a:xfrm>
        </p:spPr>
        <p:txBody>
          <a:bodyPr>
            <a:normAutofit/>
          </a:bodyPr>
          <a:lstStyle/>
          <a:p>
            <a:r>
              <a:rPr lang="en-US" sz="5400" b="1"/>
              <a:t>Drills </a:t>
            </a:r>
          </a:p>
        </p:txBody>
      </p:sp>
      <p:sp>
        <p:nvSpPr>
          <p:cNvPr id="3" name="Content Placeholder 2">
            <a:extLst>
              <a:ext uri="{FF2B5EF4-FFF2-40B4-BE49-F238E27FC236}">
                <a16:creationId xmlns:a16="http://schemas.microsoft.com/office/drawing/2014/main" id="{59DB1679-CABE-B120-5C86-82DE0FE020D3}"/>
              </a:ext>
            </a:extLst>
          </p:cNvPr>
          <p:cNvSpPr>
            <a:spLocks noGrp="1"/>
          </p:cNvSpPr>
          <p:nvPr>
            <p:ph idx="1"/>
          </p:nvPr>
        </p:nvSpPr>
        <p:spPr>
          <a:xfrm>
            <a:off x="4788294" y="790856"/>
            <a:ext cx="7403706" cy="5276287"/>
          </a:xfrm>
        </p:spPr>
        <p:txBody>
          <a:bodyPr vert="horz" lIns="91440" tIns="45720" rIns="91440" bIns="45720" rtlCol="0" anchor="t">
            <a:noAutofit/>
          </a:bodyPr>
          <a:lstStyle/>
          <a:p>
            <a:r>
              <a:rPr lang="en-US" sz="1800" b="1" dirty="0"/>
              <a:t>Fire drill</a:t>
            </a:r>
            <a:r>
              <a:rPr lang="en-US" sz="1800" dirty="0"/>
              <a:t> - you must walk down silently through your designated exit.  Make sure to follow your teacher and follow directions given by staff. If you are in the bathroom go to the nearest classroom and tell the teacher. Stay with that class. The teacher will let the us know. </a:t>
            </a:r>
            <a:endParaRPr lang="en-US" sz="1800" dirty="0">
              <a:cs typeface="Calibri"/>
            </a:endParaRPr>
          </a:p>
          <a:p>
            <a:r>
              <a:rPr lang="en-US" sz="1800" b="1" dirty="0"/>
              <a:t>Lockdown</a:t>
            </a:r>
            <a:r>
              <a:rPr lang="en-US" sz="1800" dirty="0"/>
              <a:t> - During a lockdown, your teacher will lock the door, turn the lights off and instruct you to hide.  You</a:t>
            </a:r>
            <a:r>
              <a:rPr lang="en-US" sz="1800" b="1" dirty="0"/>
              <a:t> MUST </a:t>
            </a:r>
            <a:r>
              <a:rPr lang="en-US" sz="1800" dirty="0"/>
              <a:t>be absolutely quiet and out of sight during a lockdown drill. During </a:t>
            </a:r>
            <a:r>
              <a:rPr lang="en-US" sz="1800" b="1" dirty="0"/>
              <a:t>lunchtime</a:t>
            </a:r>
            <a:r>
              <a:rPr lang="en-US" sz="1800" dirty="0"/>
              <a:t>, you are to bend down by your table and wait there. If you are in the </a:t>
            </a:r>
            <a:r>
              <a:rPr lang="en-US" sz="1800" b="1" dirty="0"/>
              <a:t>auditorium</a:t>
            </a:r>
            <a:r>
              <a:rPr lang="en-US" sz="1800" dirty="0"/>
              <a:t>, you will hide behind the curtains and by the doors to the vomitorium. </a:t>
            </a:r>
            <a:endParaRPr lang="en-US" sz="1800" dirty="0">
              <a:cs typeface="Calibri"/>
            </a:endParaRPr>
          </a:p>
          <a:p>
            <a:r>
              <a:rPr lang="en-US" sz="1800" b="1" dirty="0"/>
              <a:t>Shelter In</a:t>
            </a:r>
            <a:r>
              <a:rPr lang="en-US" sz="1800" dirty="0"/>
              <a:t> – We continue business as usual inside the building. However, doors are locked and no one enters or exits the building. </a:t>
            </a:r>
            <a:endParaRPr lang="en-US" sz="1800" dirty="0">
              <a:cs typeface="Calibri"/>
            </a:endParaRPr>
          </a:p>
          <a:p>
            <a:r>
              <a:rPr lang="en-US" sz="1800" b="1" dirty="0"/>
              <a:t>Hold</a:t>
            </a:r>
            <a:r>
              <a:rPr lang="en-US" sz="1800" dirty="0"/>
              <a:t> - Everyone remains in place until the hold is lifted.  There is no movement in the halls. Stay where you are. </a:t>
            </a:r>
            <a:endParaRPr lang="en-US" sz="1800" dirty="0">
              <a:cs typeface="Calibri"/>
            </a:endParaRPr>
          </a:p>
          <a:p>
            <a:pPr marL="0" indent="0">
              <a:buNone/>
            </a:pPr>
            <a:endParaRPr lang="en-US" sz="1700" dirty="0"/>
          </a:p>
        </p:txBody>
      </p:sp>
      <p:pic>
        <p:nvPicPr>
          <p:cNvPr id="5" name="Picture 4" descr="Red alarm light with people on the background">
            <a:extLst>
              <a:ext uri="{FF2B5EF4-FFF2-40B4-BE49-F238E27FC236}">
                <a16:creationId xmlns:a16="http://schemas.microsoft.com/office/drawing/2014/main" id="{D9715874-AFF4-ED9F-2F9B-54ED3627D906}"/>
              </a:ext>
            </a:extLst>
          </p:cNvPr>
          <p:cNvPicPr>
            <a:picLocks noChangeAspect="1"/>
          </p:cNvPicPr>
          <p:nvPr/>
        </p:nvPicPr>
        <p:blipFill rotWithShape="1">
          <a:blip r:embed="rId2"/>
          <a:srcRect l="34369" r="20578" b="-3"/>
          <a:stretch/>
        </p:blipFill>
        <p:spPr>
          <a:xfrm>
            <a:off x="20" y="10"/>
            <a:ext cx="4635571" cy="6857990"/>
          </a:xfrm>
          <a:prstGeom prst="rect">
            <a:avLst/>
          </a:prstGeom>
          <a:effectLst/>
        </p:spPr>
      </p:pic>
    </p:spTree>
    <p:extLst>
      <p:ext uri="{BB962C8B-B14F-4D97-AF65-F5344CB8AC3E}">
        <p14:creationId xmlns:p14="http://schemas.microsoft.com/office/powerpoint/2010/main" val="3576691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08BF-A58A-BB01-112C-78B7A1507D27}"/>
              </a:ext>
            </a:extLst>
          </p:cNvPr>
          <p:cNvSpPr>
            <a:spLocks noGrp="1"/>
          </p:cNvSpPr>
          <p:nvPr>
            <p:ph type="title"/>
          </p:nvPr>
        </p:nvSpPr>
        <p:spPr>
          <a:xfrm>
            <a:off x="4921256" y="242744"/>
            <a:ext cx="6586491" cy="894009"/>
          </a:xfrm>
        </p:spPr>
        <p:txBody>
          <a:bodyPr>
            <a:normAutofit/>
          </a:bodyPr>
          <a:lstStyle/>
          <a:p>
            <a:r>
              <a:rPr lang="en-US" sz="5400" b="1">
                <a:solidFill>
                  <a:srgbClr val="7030A0"/>
                </a:solidFill>
                <a:cs typeface="Calibri Light"/>
              </a:rPr>
              <a:t>Dismissal</a:t>
            </a:r>
            <a:endParaRPr lang="en-US" sz="5400" b="1">
              <a:solidFill>
                <a:srgbClr val="7030A0"/>
              </a:solidFill>
            </a:endParaRPr>
          </a:p>
        </p:txBody>
      </p:sp>
      <p:sp>
        <p:nvSpPr>
          <p:cNvPr id="3" name="Content Placeholder 2">
            <a:extLst>
              <a:ext uri="{FF2B5EF4-FFF2-40B4-BE49-F238E27FC236}">
                <a16:creationId xmlns:a16="http://schemas.microsoft.com/office/drawing/2014/main" id="{9AEC8DF2-BE7B-5147-0937-16AF5494686D}"/>
              </a:ext>
            </a:extLst>
          </p:cNvPr>
          <p:cNvSpPr>
            <a:spLocks noGrp="1"/>
          </p:cNvSpPr>
          <p:nvPr>
            <p:ph idx="1"/>
          </p:nvPr>
        </p:nvSpPr>
        <p:spPr>
          <a:xfrm>
            <a:off x="5017663" y="1338977"/>
            <a:ext cx="6586489" cy="4370723"/>
          </a:xfrm>
        </p:spPr>
        <p:txBody>
          <a:bodyPr vert="horz" lIns="91440" tIns="45720" rIns="91440" bIns="45720" rtlCol="0" anchor="t">
            <a:noAutofit/>
          </a:bodyPr>
          <a:lstStyle/>
          <a:p>
            <a:r>
              <a:rPr lang="en-US" sz="2400" dirty="0">
                <a:cs typeface="Calibri"/>
              </a:rPr>
              <a:t>Make sure to exit through your school community doors.</a:t>
            </a:r>
          </a:p>
          <a:p>
            <a:r>
              <a:rPr lang="en-US" sz="2400" dirty="0">
                <a:cs typeface="Calibri"/>
              </a:rPr>
              <a:t>If you are taking the yellow school bus stand on the side by Mr. Morgan.</a:t>
            </a:r>
          </a:p>
          <a:p>
            <a:r>
              <a:rPr lang="en-US" sz="2400" dirty="0">
                <a:cs typeface="Calibri"/>
              </a:rPr>
              <a:t>If you are a walker, please make sure to clear the area as quickly as possible.</a:t>
            </a:r>
          </a:p>
          <a:p>
            <a:r>
              <a:rPr lang="en-US" sz="2400" dirty="0">
                <a:cs typeface="Calibri"/>
              </a:rPr>
              <a:t>When crossing Queens Boulevard, please be aware of cars, lights, and sounds. </a:t>
            </a:r>
            <a:r>
              <a:rPr lang="en-US" sz="2400" b="1" dirty="0">
                <a:cs typeface="Calibri"/>
              </a:rPr>
              <a:t>PAY ATTENTION</a:t>
            </a:r>
            <a:r>
              <a:rPr lang="en-US" sz="2400" dirty="0">
                <a:cs typeface="Calibri"/>
              </a:rPr>
              <a:t> to the crossing guards and Mr. Rojas. </a:t>
            </a:r>
          </a:p>
          <a:p>
            <a:r>
              <a:rPr lang="en-US" sz="2400" b="1" dirty="0">
                <a:cs typeface="Calibri"/>
              </a:rPr>
              <a:t>DO NOT</a:t>
            </a:r>
            <a:r>
              <a:rPr lang="en-US" sz="2400" dirty="0">
                <a:cs typeface="Calibri"/>
              </a:rPr>
              <a:t> cross during a green light, wait for the walk sign or to be instructed to cross. </a:t>
            </a:r>
          </a:p>
          <a:p>
            <a:r>
              <a:rPr lang="en-US" sz="2400" dirty="0">
                <a:cs typeface="Calibri"/>
              </a:rPr>
              <a:t>If you attend Beacon afterschool, exit your community door and head directly to the schoolyard </a:t>
            </a:r>
          </a:p>
        </p:txBody>
      </p:sp>
      <p:pic>
        <p:nvPicPr>
          <p:cNvPr id="5" name="Picture 4" descr="Domino effect white cut-outs and one blue cutout">
            <a:extLst>
              <a:ext uri="{FF2B5EF4-FFF2-40B4-BE49-F238E27FC236}">
                <a16:creationId xmlns:a16="http://schemas.microsoft.com/office/drawing/2014/main" id="{5A9947CC-57C5-0BBF-2372-869F755F3B55}"/>
              </a:ext>
            </a:extLst>
          </p:cNvPr>
          <p:cNvPicPr>
            <a:picLocks noChangeAspect="1"/>
          </p:cNvPicPr>
          <p:nvPr/>
        </p:nvPicPr>
        <p:blipFill rotWithShape="1">
          <a:blip r:embed="rId2"/>
          <a:srcRect l="45513" r="9367" b="-1"/>
          <a:stretch/>
        </p:blipFill>
        <p:spPr>
          <a:xfrm>
            <a:off x="20" y="10"/>
            <a:ext cx="4635571" cy="6857990"/>
          </a:xfrm>
          <a:prstGeom prst="rect">
            <a:avLst/>
          </a:prstGeom>
          <a:effectLst/>
        </p:spPr>
      </p:pic>
    </p:spTree>
    <p:extLst>
      <p:ext uri="{BB962C8B-B14F-4D97-AF65-F5344CB8AC3E}">
        <p14:creationId xmlns:p14="http://schemas.microsoft.com/office/powerpoint/2010/main" val="117909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BD99A-5531-4D5F-A99B-622226B5BAB9}"/>
              </a:ext>
            </a:extLst>
          </p:cNvPr>
          <p:cNvSpPr>
            <a:spLocks noGrp="1"/>
          </p:cNvSpPr>
          <p:nvPr>
            <p:ph type="ctrTitle"/>
          </p:nvPr>
        </p:nvSpPr>
        <p:spPr>
          <a:xfrm>
            <a:off x="1091953" y="802298"/>
            <a:ext cx="10413507" cy="2541431"/>
          </a:xfrm>
        </p:spPr>
        <p:txBody>
          <a:bodyPr>
            <a:normAutofit/>
          </a:bodyPr>
          <a:lstStyle/>
          <a:p>
            <a:pPr algn="ctr"/>
            <a:r>
              <a:rPr lang="en-US" dirty="0"/>
              <a:t>NYC DOE Emergency Readiness</a:t>
            </a:r>
          </a:p>
        </p:txBody>
      </p:sp>
      <p:sp>
        <p:nvSpPr>
          <p:cNvPr id="3" name="Subtitle 2">
            <a:extLst>
              <a:ext uri="{FF2B5EF4-FFF2-40B4-BE49-F238E27FC236}">
                <a16:creationId xmlns:a16="http://schemas.microsoft.com/office/drawing/2014/main" id="{E57ACCC7-52A6-4990-9D25-1E73204068A1}"/>
              </a:ext>
            </a:extLst>
          </p:cNvPr>
          <p:cNvSpPr>
            <a:spLocks noGrp="1"/>
          </p:cNvSpPr>
          <p:nvPr>
            <p:ph type="subTitle" idx="1"/>
          </p:nvPr>
        </p:nvSpPr>
        <p:spPr>
          <a:xfrm>
            <a:off x="1556646" y="3514272"/>
            <a:ext cx="8637072" cy="977621"/>
          </a:xfrm>
        </p:spPr>
        <p:txBody>
          <a:bodyPr/>
          <a:lstStyle/>
          <a:p>
            <a:pPr algn="ctr"/>
            <a:r>
              <a:rPr lang="en-US" dirty="0"/>
              <a:t>Resources for parents and guardians on the </a:t>
            </a:r>
            <a:r>
              <a:rPr lang="en-US" dirty="0" err="1"/>
              <a:t>nyc</a:t>
            </a:r>
            <a:r>
              <a:rPr lang="en-US" dirty="0"/>
              <a:t> doe website</a:t>
            </a:r>
          </a:p>
          <a:p>
            <a:pPr algn="ctr"/>
            <a:r>
              <a:rPr lang="en-US" dirty="0">
                <a:hlinkClick r:id="rId2"/>
              </a:rPr>
              <a:t>http://Schools.nyc.gov</a:t>
            </a:r>
            <a:r>
              <a:rPr lang="en-US" dirty="0"/>
              <a:t> </a:t>
            </a:r>
          </a:p>
        </p:txBody>
      </p:sp>
    </p:spTree>
    <p:extLst>
      <p:ext uri="{BB962C8B-B14F-4D97-AF65-F5344CB8AC3E}">
        <p14:creationId xmlns:p14="http://schemas.microsoft.com/office/powerpoint/2010/main" val="1571478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BBFF-FD2A-4604-B0B2-F5E42A97C49A}"/>
              </a:ext>
            </a:extLst>
          </p:cNvPr>
          <p:cNvSpPr>
            <a:spLocks noGrp="1"/>
          </p:cNvSpPr>
          <p:nvPr>
            <p:ph type="title"/>
          </p:nvPr>
        </p:nvSpPr>
        <p:spPr/>
        <p:txBody>
          <a:bodyPr/>
          <a:lstStyle/>
          <a:p>
            <a:pPr algn="ctr"/>
            <a:r>
              <a:rPr lang="en-US" dirty="0"/>
              <a:t>Questions, concerns, wonderings?</a:t>
            </a:r>
            <a:br>
              <a:rPr lang="en-US" dirty="0"/>
            </a:br>
            <a:r>
              <a:rPr lang="en-US" dirty="0"/>
              <a:t>Contact information </a:t>
            </a:r>
          </a:p>
        </p:txBody>
      </p:sp>
      <p:sp>
        <p:nvSpPr>
          <p:cNvPr id="3" name="Content Placeholder 2">
            <a:extLst>
              <a:ext uri="{FF2B5EF4-FFF2-40B4-BE49-F238E27FC236}">
                <a16:creationId xmlns:a16="http://schemas.microsoft.com/office/drawing/2014/main" id="{44C1B354-2A80-42B3-94C7-3F61FDDB5432}"/>
              </a:ext>
            </a:extLst>
          </p:cNvPr>
          <p:cNvSpPr>
            <a:spLocks noGrp="1"/>
          </p:cNvSpPr>
          <p:nvPr>
            <p:ph idx="1"/>
          </p:nvPr>
        </p:nvSpPr>
        <p:spPr/>
        <p:txBody>
          <a:bodyPr>
            <a:normAutofit/>
          </a:bodyPr>
          <a:lstStyle/>
          <a:p>
            <a:pPr marL="0" indent="0" algn="ctr">
              <a:buNone/>
            </a:pPr>
            <a:r>
              <a:rPr lang="en-US" dirty="0"/>
              <a:t>I.S. 5 Main Number: 718-205-6788</a:t>
            </a:r>
          </a:p>
          <a:p>
            <a:r>
              <a:rPr lang="en-US" dirty="0"/>
              <a:t>Kelly Nepogoda, </a:t>
            </a:r>
            <a:r>
              <a:rPr lang="en-US" i="1" dirty="0"/>
              <a:t>Principal I.S. 5</a:t>
            </a:r>
          </a:p>
          <a:p>
            <a:pPr marL="0" indent="0">
              <a:buNone/>
            </a:pPr>
            <a:r>
              <a:rPr lang="en-US" dirty="0"/>
              <a:t>	</a:t>
            </a:r>
            <a:r>
              <a:rPr lang="en-US" dirty="0">
                <a:hlinkClick r:id="rId2"/>
              </a:rPr>
              <a:t>Kdobson@schools.nyc.gov</a:t>
            </a:r>
            <a:r>
              <a:rPr lang="en-US" dirty="0"/>
              <a:t> </a:t>
            </a:r>
          </a:p>
          <a:p>
            <a:r>
              <a:rPr lang="en-US" dirty="0"/>
              <a:t>Christina Koenig, </a:t>
            </a:r>
            <a:r>
              <a:rPr lang="en-US" i="1" dirty="0"/>
              <a:t>Assistant Principal of Safety, I.S. 5 </a:t>
            </a:r>
          </a:p>
          <a:p>
            <a:pPr marL="0" indent="0">
              <a:buNone/>
            </a:pPr>
            <a:r>
              <a:rPr lang="en-US" i="1" dirty="0"/>
              <a:t>	</a:t>
            </a:r>
            <a:r>
              <a:rPr lang="en-US" dirty="0">
                <a:hlinkClick r:id="rId3"/>
              </a:rPr>
              <a:t>Ckoenig2@schools.nyc.gov</a:t>
            </a:r>
            <a:r>
              <a:rPr lang="en-US" dirty="0"/>
              <a:t> </a:t>
            </a:r>
          </a:p>
          <a:p>
            <a:r>
              <a:rPr lang="en-US" dirty="0"/>
              <a:t>Licette Galicia, Parent Coordinator, I.S. 5</a:t>
            </a:r>
          </a:p>
          <a:p>
            <a:pPr marL="0" indent="0">
              <a:buNone/>
            </a:pPr>
            <a:r>
              <a:rPr lang="en-US" dirty="0"/>
              <a:t>	</a:t>
            </a:r>
            <a:r>
              <a:rPr lang="en-US" dirty="0">
                <a:hlinkClick r:id="rId4"/>
              </a:rPr>
              <a:t>Lgalicia@schools.nyc.gov</a:t>
            </a:r>
            <a:r>
              <a:rPr lang="en-US" dirty="0"/>
              <a:t> </a:t>
            </a:r>
          </a:p>
        </p:txBody>
      </p:sp>
    </p:spTree>
    <p:extLst>
      <p:ext uri="{BB962C8B-B14F-4D97-AF65-F5344CB8AC3E}">
        <p14:creationId xmlns:p14="http://schemas.microsoft.com/office/powerpoint/2010/main" val="330991636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29</TotalTime>
  <Words>1036</Words>
  <Application>Microsoft Macintosh PowerPoint</Application>
  <PresentationFormat>Widescreen</PresentationFormat>
  <Paragraphs>96</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Gill Sans MT</vt:lpstr>
      <vt:lpstr>Gallery</vt:lpstr>
      <vt:lpstr>The Walter H. Crowley School of Leadership at I.S. 5  Kelly Nepogoda, Principal</vt:lpstr>
      <vt:lpstr>Scholars          Experts         Innovators     Leaders</vt:lpstr>
      <vt:lpstr>Lanyards &amp; ID's</vt:lpstr>
      <vt:lpstr>Morning Entry</vt:lpstr>
      <vt:lpstr>Hallway &amp; Bathroom Passes</vt:lpstr>
      <vt:lpstr>Cell Phone Policy</vt:lpstr>
      <vt:lpstr>Food &amp; Drinks</vt:lpstr>
      <vt:lpstr>Lunch Protocols </vt:lpstr>
      <vt:lpstr>Drills </vt:lpstr>
      <vt:lpstr>Dismissal</vt:lpstr>
      <vt:lpstr>NYC DOE Emergency Readiness</vt:lpstr>
      <vt:lpstr>Questions, concerns, wonderings? Contact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nycdoe</dc:creator>
  <cp:lastModifiedBy>Microsoft Office User</cp:lastModifiedBy>
  <cp:revision>25</cp:revision>
  <dcterms:created xsi:type="dcterms:W3CDTF">2022-04-25T17:18:38Z</dcterms:created>
  <dcterms:modified xsi:type="dcterms:W3CDTF">2022-09-29T21:40:54Z</dcterms:modified>
</cp:coreProperties>
</file>